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7" r:id="rId1"/>
  </p:sldMasterIdLst>
  <p:notesMasterIdLst>
    <p:notesMasterId r:id="rId89"/>
  </p:notes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4" r:id="rId40"/>
    <p:sldId id="303" r:id="rId41"/>
    <p:sldId id="307" r:id="rId42"/>
    <p:sldId id="308" r:id="rId43"/>
    <p:sldId id="309" r:id="rId44"/>
    <p:sldId id="310" r:id="rId45"/>
    <p:sldId id="311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4" r:id="rId54"/>
    <p:sldId id="325" r:id="rId55"/>
    <p:sldId id="329" r:id="rId56"/>
    <p:sldId id="330" r:id="rId57"/>
    <p:sldId id="331" r:id="rId58"/>
    <p:sldId id="332" r:id="rId59"/>
    <p:sldId id="334" r:id="rId60"/>
    <p:sldId id="335" r:id="rId61"/>
    <p:sldId id="333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3" r:id="rId77"/>
    <p:sldId id="354" r:id="rId78"/>
    <p:sldId id="355" r:id="rId79"/>
    <p:sldId id="356" r:id="rId80"/>
    <p:sldId id="357" r:id="rId81"/>
    <p:sldId id="361" r:id="rId82"/>
    <p:sldId id="362" r:id="rId83"/>
    <p:sldId id="363" r:id="rId84"/>
    <p:sldId id="367" r:id="rId85"/>
    <p:sldId id="368" r:id="rId86"/>
    <p:sldId id="369" r:id="rId87"/>
    <p:sldId id="370" r:id="rId8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34CF9"/>
    <a:srgbClr val="D07C7A"/>
    <a:srgbClr val="3CB0D0"/>
    <a:srgbClr val="00682F"/>
    <a:srgbClr val="860000"/>
    <a:srgbClr val="F4EE00"/>
    <a:srgbClr val="9AD6E6"/>
    <a:srgbClr val="E3883D"/>
    <a:srgbClr val="6FE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1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136A0E56-446A-4FF2-AF7D-2EB7B03722AF}" type="presOf" srcId="{7E7700D0-BD1A-43A2-9526-D4AB80E56C69}" destId="{479D0F19-FB95-4E81-A342-08D937150433}" srcOrd="0" destOrd="0" presId="urn:microsoft.com/office/officeart/2005/8/layout/process4"/>
    <dgm:cxn modelId="{9F67C87E-72FC-486B-A862-5DE82D01E2AC}" type="presOf" srcId="{46ECF969-69AF-4D60-B7E0-D27EDD287E80}" destId="{C5DA54BB-DB7B-402C-ACC3-BE092F346590}" srcOrd="0" destOrd="0" presId="urn:microsoft.com/office/officeart/2005/8/layout/process4"/>
    <dgm:cxn modelId="{B6251218-42D7-43D0-AF3A-731C38F346B7}" type="presParOf" srcId="{479D0F19-FB95-4E81-A342-08D937150433}" destId="{0C165CE2-900F-4B90-9A59-D466880231E9}" srcOrd="0" destOrd="0" presId="urn:microsoft.com/office/officeart/2005/8/layout/process4"/>
    <dgm:cxn modelId="{A8D59CA9-1057-4907-9E88-152EC3B3492B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FDE040-02F0-4E04-89AA-4C6E1D9B755A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20E9360-C51D-49D0-A141-D96B8D68D296}">
      <dgm:prSet phldrT="[نص]"/>
      <dgm:spPr/>
      <dgm:t>
        <a:bodyPr/>
        <a:lstStyle/>
        <a:p>
          <a:pPr algn="ctr" rtl="1"/>
          <a:r>
            <a:rPr lang="ar-SA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ترتيب الحدود</a:t>
          </a:r>
          <a:endParaRPr lang="ar-SA" b="1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146639EF-F5DA-4390-AD18-98AFE98DA3B5}" type="parTrans" cxnId="{23D376DA-1D30-4689-965C-63207B934217}">
      <dgm:prSet/>
      <dgm:spPr/>
      <dgm:t>
        <a:bodyPr/>
        <a:lstStyle/>
        <a:p>
          <a:pPr rtl="1"/>
          <a:endParaRPr lang="ar-SA"/>
        </a:p>
      </dgm:t>
    </dgm:pt>
    <dgm:pt modelId="{917078FA-F429-4D0E-9A15-D84696DCEDA6}" type="sibTrans" cxnId="{23D376DA-1D30-4689-965C-63207B934217}">
      <dgm:prSet/>
      <dgm:spPr/>
      <dgm:t>
        <a:bodyPr/>
        <a:lstStyle/>
        <a:p>
          <a:pPr rtl="1"/>
          <a:endParaRPr lang="ar-SA"/>
        </a:p>
      </dgm:t>
    </dgm:pt>
    <dgm:pt modelId="{0FCD7B6C-AEC5-416C-8241-BCA7CB7B0BAE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النوع</a:t>
          </a:r>
          <a:endParaRPr lang="ar-SA" sz="3200" b="1" dirty="0">
            <a:solidFill>
              <a:srgbClr val="00682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93BD7E8D-DC49-483C-AFAA-75B328C79CB9}" type="parTrans" cxnId="{6A92B9AE-D80F-467A-83CE-D9FE99FAB158}">
      <dgm:prSet/>
      <dgm:spPr/>
      <dgm:t>
        <a:bodyPr/>
        <a:lstStyle/>
        <a:p>
          <a:pPr rtl="1"/>
          <a:endParaRPr lang="ar-SA"/>
        </a:p>
      </dgm:t>
    </dgm:pt>
    <dgm:pt modelId="{A7C5BFAD-983D-4CD2-B84C-175171E57D0B}" type="sibTrans" cxnId="{6A92B9AE-D80F-467A-83CE-D9FE99FAB158}">
      <dgm:prSet/>
      <dgm:spPr/>
      <dgm:t>
        <a:bodyPr/>
        <a:lstStyle/>
        <a:p>
          <a:pPr rtl="1"/>
          <a:endParaRPr lang="ar-SA"/>
        </a:p>
      </dgm:t>
    </dgm:pt>
    <dgm:pt modelId="{5C2394BF-7732-4C06-9FDF-2677EBF85621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الجنس</a:t>
          </a:r>
          <a:endParaRPr lang="ar-SA" sz="3200" b="1" dirty="0">
            <a:solidFill>
              <a:srgbClr val="00682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B24ABEDC-5CA7-4FE4-B559-400BD0ED1E3B}" type="parTrans" cxnId="{E02218F2-8258-4F79-9FE5-A5E18837D84C}">
      <dgm:prSet/>
      <dgm:spPr/>
      <dgm:t>
        <a:bodyPr/>
        <a:lstStyle/>
        <a:p>
          <a:pPr rtl="1"/>
          <a:endParaRPr lang="ar-SA"/>
        </a:p>
      </dgm:t>
    </dgm:pt>
    <dgm:pt modelId="{8BBD43AB-CAF1-4F11-BB37-0DF9229EE328}" type="sibTrans" cxnId="{E02218F2-8258-4F79-9FE5-A5E18837D84C}">
      <dgm:prSet/>
      <dgm:spPr/>
      <dgm:t>
        <a:bodyPr/>
        <a:lstStyle/>
        <a:p>
          <a:pPr rtl="1"/>
          <a:endParaRPr lang="ar-SA"/>
        </a:p>
      </dgm:t>
    </dgm:pt>
    <dgm:pt modelId="{8D500F53-FCD3-43F3-9754-FB2F4DAA5996}" type="pres">
      <dgm:prSet presAssocID="{44FDE040-02F0-4E04-89AA-4C6E1D9B755A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ABAE157-5DEA-457E-8E80-6536B53CA913}" type="pres">
      <dgm:prSet presAssocID="{A20E9360-C51D-49D0-A141-D96B8D68D296}" presName="hierRoot1" presStyleCnt="0"/>
      <dgm:spPr/>
    </dgm:pt>
    <dgm:pt modelId="{F1AF0682-A25F-44F0-B1AB-9C9661961FA5}" type="pres">
      <dgm:prSet presAssocID="{A20E9360-C51D-49D0-A141-D96B8D68D296}" presName="composite" presStyleCnt="0"/>
      <dgm:spPr/>
    </dgm:pt>
    <dgm:pt modelId="{2D429B78-9461-45EF-8E43-52CA12D5F7D1}" type="pres">
      <dgm:prSet presAssocID="{A20E9360-C51D-49D0-A141-D96B8D68D296}" presName="background" presStyleLbl="node0" presStyleIdx="0" presStyleCnt="1"/>
      <dgm:spPr/>
    </dgm:pt>
    <dgm:pt modelId="{EFC64C4A-FF31-4303-ACB9-D6ED94C68E0A}" type="pres">
      <dgm:prSet presAssocID="{A20E9360-C51D-49D0-A141-D96B8D68D296}" presName="text" presStyleLbl="fgAcc0" presStyleIdx="0" presStyleCnt="1" custScaleX="1194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5ED055-2075-456A-9E93-CE3B0F30EA6D}" type="pres">
      <dgm:prSet presAssocID="{A20E9360-C51D-49D0-A141-D96B8D68D296}" presName="hierChild2" presStyleCnt="0"/>
      <dgm:spPr/>
    </dgm:pt>
    <dgm:pt modelId="{008D38F8-C77D-46AC-A094-6AA69986DFD7}" type="pres">
      <dgm:prSet presAssocID="{93BD7E8D-DC49-483C-AFAA-75B328C79CB9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75BDAAFE-D967-4865-8667-062E5D2D6DF4}" type="pres">
      <dgm:prSet presAssocID="{0FCD7B6C-AEC5-416C-8241-BCA7CB7B0BAE}" presName="hierRoot2" presStyleCnt="0"/>
      <dgm:spPr/>
    </dgm:pt>
    <dgm:pt modelId="{394C1029-9FC1-4A41-91D9-22AB6D5FB68F}" type="pres">
      <dgm:prSet presAssocID="{0FCD7B6C-AEC5-416C-8241-BCA7CB7B0BAE}" presName="composite2" presStyleCnt="0"/>
      <dgm:spPr/>
    </dgm:pt>
    <dgm:pt modelId="{D9E4D228-8F66-4A71-AA77-01DEA8CA85EC}" type="pres">
      <dgm:prSet presAssocID="{0FCD7B6C-AEC5-416C-8241-BCA7CB7B0BAE}" presName="background2" presStyleLbl="node2" presStyleIdx="0" presStyleCnt="2"/>
      <dgm:spPr/>
    </dgm:pt>
    <dgm:pt modelId="{72201157-AEE9-4C6C-9B08-AFEBAB5F8B45}" type="pres">
      <dgm:prSet presAssocID="{0FCD7B6C-AEC5-416C-8241-BCA7CB7B0B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BE85FA-B09D-4CB1-9BA6-06297759FFE2}" type="pres">
      <dgm:prSet presAssocID="{0FCD7B6C-AEC5-416C-8241-BCA7CB7B0BAE}" presName="hierChild3" presStyleCnt="0"/>
      <dgm:spPr/>
    </dgm:pt>
    <dgm:pt modelId="{34AD5AEC-40EA-440A-A3A1-7B9F3FC0B897}" type="pres">
      <dgm:prSet presAssocID="{B24ABEDC-5CA7-4FE4-B559-400BD0ED1E3B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5808D13-6172-471F-9707-452267DB902A}" type="pres">
      <dgm:prSet presAssocID="{5C2394BF-7732-4C06-9FDF-2677EBF85621}" presName="hierRoot2" presStyleCnt="0"/>
      <dgm:spPr/>
    </dgm:pt>
    <dgm:pt modelId="{BFB50EDC-4F2E-40C3-8178-987F51B9422F}" type="pres">
      <dgm:prSet presAssocID="{5C2394BF-7732-4C06-9FDF-2677EBF85621}" presName="composite2" presStyleCnt="0"/>
      <dgm:spPr/>
    </dgm:pt>
    <dgm:pt modelId="{4E08C1A1-1EEE-4B6A-8CF8-32BE615247D7}" type="pres">
      <dgm:prSet presAssocID="{5C2394BF-7732-4C06-9FDF-2677EBF85621}" presName="background2" presStyleLbl="node2" presStyleIdx="1" presStyleCnt="2"/>
      <dgm:spPr/>
    </dgm:pt>
    <dgm:pt modelId="{7E3B3AED-B173-4F06-A63F-6B62399B6FCA}" type="pres">
      <dgm:prSet presAssocID="{5C2394BF-7732-4C06-9FDF-2677EBF8562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97B2C08-AEDD-48A4-AB3D-4628F3D68A57}" type="pres">
      <dgm:prSet presAssocID="{5C2394BF-7732-4C06-9FDF-2677EBF85621}" presName="hierChild3" presStyleCnt="0"/>
      <dgm:spPr/>
    </dgm:pt>
  </dgm:ptLst>
  <dgm:cxnLst>
    <dgm:cxn modelId="{6A92B9AE-D80F-467A-83CE-D9FE99FAB158}" srcId="{A20E9360-C51D-49D0-A141-D96B8D68D296}" destId="{0FCD7B6C-AEC5-416C-8241-BCA7CB7B0BAE}" srcOrd="0" destOrd="0" parTransId="{93BD7E8D-DC49-483C-AFAA-75B328C79CB9}" sibTransId="{A7C5BFAD-983D-4CD2-B84C-175171E57D0B}"/>
    <dgm:cxn modelId="{23D376DA-1D30-4689-965C-63207B934217}" srcId="{44FDE040-02F0-4E04-89AA-4C6E1D9B755A}" destId="{A20E9360-C51D-49D0-A141-D96B8D68D296}" srcOrd="0" destOrd="0" parTransId="{146639EF-F5DA-4390-AD18-98AFE98DA3B5}" sibTransId="{917078FA-F429-4D0E-9A15-D84696DCEDA6}"/>
    <dgm:cxn modelId="{E02218F2-8258-4F79-9FE5-A5E18837D84C}" srcId="{A20E9360-C51D-49D0-A141-D96B8D68D296}" destId="{5C2394BF-7732-4C06-9FDF-2677EBF85621}" srcOrd="1" destOrd="0" parTransId="{B24ABEDC-5CA7-4FE4-B559-400BD0ED1E3B}" sibTransId="{8BBD43AB-CAF1-4F11-BB37-0DF9229EE328}"/>
    <dgm:cxn modelId="{73FB73A6-3D54-4A10-8E7E-E34BE08926B5}" type="presOf" srcId="{93BD7E8D-DC49-483C-AFAA-75B328C79CB9}" destId="{008D38F8-C77D-46AC-A094-6AA69986DFD7}" srcOrd="0" destOrd="0" presId="urn:microsoft.com/office/officeart/2005/8/layout/hierarchy1"/>
    <dgm:cxn modelId="{FA3305DA-33BC-4235-90E7-F961752FC0C4}" type="presOf" srcId="{5C2394BF-7732-4C06-9FDF-2677EBF85621}" destId="{7E3B3AED-B173-4F06-A63F-6B62399B6FCA}" srcOrd="0" destOrd="0" presId="urn:microsoft.com/office/officeart/2005/8/layout/hierarchy1"/>
    <dgm:cxn modelId="{B2400B05-83C0-4BF0-A7D9-F54E61A42767}" type="presOf" srcId="{B24ABEDC-5CA7-4FE4-B559-400BD0ED1E3B}" destId="{34AD5AEC-40EA-440A-A3A1-7B9F3FC0B897}" srcOrd="0" destOrd="0" presId="urn:microsoft.com/office/officeart/2005/8/layout/hierarchy1"/>
    <dgm:cxn modelId="{846FE6C9-3B41-4C45-A546-16900CCCEEE5}" type="presOf" srcId="{44FDE040-02F0-4E04-89AA-4C6E1D9B755A}" destId="{8D500F53-FCD3-43F3-9754-FB2F4DAA5996}" srcOrd="0" destOrd="0" presId="urn:microsoft.com/office/officeart/2005/8/layout/hierarchy1"/>
    <dgm:cxn modelId="{B214D277-4824-45B3-BE35-6E2BE9D6E32E}" type="presOf" srcId="{0FCD7B6C-AEC5-416C-8241-BCA7CB7B0BAE}" destId="{72201157-AEE9-4C6C-9B08-AFEBAB5F8B45}" srcOrd="0" destOrd="0" presId="urn:microsoft.com/office/officeart/2005/8/layout/hierarchy1"/>
    <dgm:cxn modelId="{6D34FC51-C5A6-4131-A4D1-38F93A647FD7}" type="presOf" srcId="{A20E9360-C51D-49D0-A141-D96B8D68D296}" destId="{EFC64C4A-FF31-4303-ACB9-D6ED94C68E0A}" srcOrd="0" destOrd="0" presId="urn:microsoft.com/office/officeart/2005/8/layout/hierarchy1"/>
    <dgm:cxn modelId="{D7BE51B9-1D52-4D83-95EF-A7143DBDAD73}" type="presParOf" srcId="{8D500F53-FCD3-43F3-9754-FB2F4DAA5996}" destId="{CABAE157-5DEA-457E-8E80-6536B53CA913}" srcOrd="0" destOrd="0" presId="urn:microsoft.com/office/officeart/2005/8/layout/hierarchy1"/>
    <dgm:cxn modelId="{CEC00474-7388-4750-9BB7-644CBA7C5A80}" type="presParOf" srcId="{CABAE157-5DEA-457E-8E80-6536B53CA913}" destId="{F1AF0682-A25F-44F0-B1AB-9C9661961FA5}" srcOrd="0" destOrd="0" presId="urn:microsoft.com/office/officeart/2005/8/layout/hierarchy1"/>
    <dgm:cxn modelId="{F1312CF8-9190-430F-8AD9-E18CA6123B5A}" type="presParOf" srcId="{F1AF0682-A25F-44F0-B1AB-9C9661961FA5}" destId="{2D429B78-9461-45EF-8E43-52CA12D5F7D1}" srcOrd="0" destOrd="0" presId="urn:microsoft.com/office/officeart/2005/8/layout/hierarchy1"/>
    <dgm:cxn modelId="{27B1C428-281E-4CBA-820E-D4F9F43F50CE}" type="presParOf" srcId="{F1AF0682-A25F-44F0-B1AB-9C9661961FA5}" destId="{EFC64C4A-FF31-4303-ACB9-D6ED94C68E0A}" srcOrd="1" destOrd="0" presId="urn:microsoft.com/office/officeart/2005/8/layout/hierarchy1"/>
    <dgm:cxn modelId="{6791DC7E-B282-4EA8-8CE4-55327F142E2B}" type="presParOf" srcId="{CABAE157-5DEA-457E-8E80-6536B53CA913}" destId="{ED5ED055-2075-456A-9E93-CE3B0F30EA6D}" srcOrd="1" destOrd="0" presId="urn:microsoft.com/office/officeart/2005/8/layout/hierarchy1"/>
    <dgm:cxn modelId="{07C61DBB-6A5C-4394-B0DC-2EE79779C309}" type="presParOf" srcId="{ED5ED055-2075-456A-9E93-CE3B0F30EA6D}" destId="{008D38F8-C77D-46AC-A094-6AA69986DFD7}" srcOrd="0" destOrd="0" presId="urn:microsoft.com/office/officeart/2005/8/layout/hierarchy1"/>
    <dgm:cxn modelId="{4AC60FD4-3807-4807-96D2-443D4967C907}" type="presParOf" srcId="{ED5ED055-2075-456A-9E93-CE3B0F30EA6D}" destId="{75BDAAFE-D967-4865-8667-062E5D2D6DF4}" srcOrd="1" destOrd="0" presId="urn:microsoft.com/office/officeart/2005/8/layout/hierarchy1"/>
    <dgm:cxn modelId="{56094986-24D3-406E-8A46-1882CBDC58AB}" type="presParOf" srcId="{75BDAAFE-D967-4865-8667-062E5D2D6DF4}" destId="{394C1029-9FC1-4A41-91D9-22AB6D5FB68F}" srcOrd="0" destOrd="0" presId="urn:microsoft.com/office/officeart/2005/8/layout/hierarchy1"/>
    <dgm:cxn modelId="{A20F90C2-726A-49A2-AF6E-F907DDCE339D}" type="presParOf" srcId="{394C1029-9FC1-4A41-91D9-22AB6D5FB68F}" destId="{D9E4D228-8F66-4A71-AA77-01DEA8CA85EC}" srcOrd="0" destOrd="0" presId="urn:microsoft.com/office/officeart/2005/8/layout/hierarchy1"/>
    <dgm:cxn modelId="{168376A7-E42B-4AFC-98FC-6F37C4DC5F9E}" type="presParOf" srcId="{394C1029-9FC1-4A41-91D9-22AB6D5FB68F}" destId="{72201157-AEE9-4C6C-9B08-AFEBAB5F8B45}" srcOrd="1" destOrd="0" presId="urn:microsoft.com/office/officeart/2005/8/layout/hierarchy1"/>
    <dgm:cxn modelId="{DA012661-546A-4016-B2C9-002904624CC9}" type="presParOf" srcId="{75BDAAFE-D967-4865-8667-062E5D2D6DF4}" destId="{D7BE85FA-B09D-4CB1-9BA6-06297759FFE2}" srcOrd="1" destOrd="0" presId="urn:microsoft.com/office/officeart/2005/8/layout/hierarchy1"/>
    <dgm:cxn modelId="{C6A842EF-7548-48CF-9729-8ECFDEC09AE8}" type="presParOf" srcId="{ED5ED055-2075-456A-9E93-CE3B0F30EA6D}" destId="{34AD5AEC-40EA-440A-A3A1-7B9F3FC0B897}" srcOrd="2" destOrd="0" presId="urn:microsoft.com/office/officeart/2005/8/layout/hierarchy1"/>
    <dgm:cxn modelId="{76A466BB-2C5A-423B-849F-8787BC5F78A5}" type="presParOf" srcId="{ED5ED055-2075-456A-9E93-CE3B0F30EA6D}" destId="{25808D13-6172-471F-9707-452267DB902A}" srcOrd="3" destOrd="0" presId="urn:microsoft.com/office/officeart/2005/8/layout/hierarchy1"/>
    <dgm:cxn modelId="{D62DDCE4-AF47-4176-8C98-1929DA3F39A7}" type="presParOf" srcId="{25808D13-6172-471F-9707-452267DB902A}" destId="{BFB50EDC-4F2E-40C3-8178-987F51B9422F}" srcOrd="0" destOrd="0" presId="urn:microsoft.com/office/officeart/2005/8/layout/hierarchy1"/>
    <dgm:cxn modelId="{3D58FAEA-5794-4629-9234-582108D1910E}" type="presParOf" srcId="{BFB50EDC-4F2E-40C3-8178-987F51B9422F}" destId="{4E08C1A1-1EEE-4B6A-8CF8-32BE615247D7}" srcOrd="0" destOrd="0" presId="urn:microsoft.com/office/officeart/2005/8/layout/hierarchy1"/>
    <dgm:cxn modelId="{4A2D5A03-A8EC-4ED9-AC94-9208114D209B}" type="presParOf" srcId="{BFB50EDC-4F2E-40C3-8178-987F51B9422F}" destId="{7E3B3AED-B173-4F06-A63F-6B62399B6FCA}" srcOrd="1" destOrd="0" presId="urn:microsoft.com/office/officeart/2005/8/layout/hierarchy1"/>
    <dgm:cxn modelId="{AFF9ACBF-FAB6-49E8-B31F-CC4B9C84EF37}" type="presParOf" srcId="{25808D13-6172-471F-9707-452267DB902A}" destId="{197B2C08-AEDD-48A4-AB3D-4628F3D68A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0246FD96-F524-463D-A687-D57EAFC16554}" type="presOf" srcId="{46ECF969-69AF-4D60-B7E0-D27EDD287E80}" destId="{C5DA54BB-DB7B-402C-ACC3-BE092F346590}" srcOrd="0" destOrd="0" presId="urn:microsoft.com/office/officeart/2005/8/layout/process4"/>
    <dgm:cxn modelId="{8A51A60D-8C2D-43CC-8E76-DFDF8F27AF2C}" type="presOf" srcId="{7E7700D0-BD1A-43A2-9526-D4AB80E56C69}" destId="{479D0F19-FB95-4E81-A342-08D937150433}" srcOrd="0" destOrd="0" presId="urn:microsoft.com/office/officeart/2005/8/layout/process4"/>
    <dgm:cxn modelId="{9F9DC8E0-B091-445E-8B80-C5D600205B0C}" type="presParOf" srcId="{479D0F19-FB95-4E81-A342-08D937150433}" destId="{0C165CE2-900F-4B90-9A59-D466880231E9}" srcOrd="0" destOrd="0" presId="urn:microsoft.com/office/officeart/2005/8/layout/process4"/>
    <dgm:cxn modelId="{B1629389-3181-4C62-95C5-026840AC72B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57565E87-5E62-4BD8-9D35-7C28CB0314F7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6908BE89-7B06-43E4-ABB7-728B8CAEA171}" type="presOf" srcId="{46ECF969-69AF-4D60-B7E0-D27EDD287E80}" destId="{C5DA54BB-DB7B-402C-ACC3-BE092F346590}" srcOrd="0" destOrd="0" presId="urn:microsoft.com/office/officeart/2005/8/layout/process4"/>
    <dgm:cxn modelId="{BC79AEFF-4A55-4854-BEA2-999BA356E361}" type="presParOf" srcId="{479D0F19-FB95-4E81-A342-08D937150433}" destId="{0C165CE2-900F-4B90-9A59-D466880231E9}" srcOrd="0" destOrd="0" presId="urn:microsoft.com/office/officeart/2005/8/layout/process4"/>
    <dgm:cxn modelId="{B06FB306-9732-48A6-A626-C61927BF5AA5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التالية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يقال عن بحث الحدود في المنطق الصوري بأنه بحث في التصورات</a:t>
          </a:r>
          <a:endParaRPr lang="ar-SA" sz="3200" b="1" dirty="0">
            <a:solidFill>
              <a:schemeClr val="tx1"/>
            </a:solidFill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/>
        <a:lstStyle/>
        <a:p>
          <a:pPr algn="r" rtl="1"/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</a:t>
          </a: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الذهن هو الذي يتصور</a:t>
          </a:r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هذه الحدود. 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57658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55100" custScaleY="92482" custLinFactNeighborX="38176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2BBC95C5-7CE8-4BD8-9DC9-20EDFCDEBFB6}" type="presOf" srcId="{4368F769-8976-457F-A852-7888CA1648F8}" destId="{2A8681D2-3C89-4DF2-9306-B7577256CB7C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9AD10BB2-C9A8-4250-B986-FF9B25446323}" type="presOf" srcId="{B2163EAB-845C-45C0-81E4-FAF7A549D45D}" destId="{3B258FB8-54AF-43A8-8D09-9E4EFE711425}" srcOrd="1" destOrd="0" presId="urn:microsoft.com/office/officeart/2005/8/layout/hierarchy3"/>
    <dgm:cxn modelId="{EB7D181B-1693-4619-8C9A-EB025358BC4B}" type="presOf" srcId="{3C3B17C2-F4B6-4E55-A8BC-0544D08E5257}" destId="{3E16B098-CD54-4FB5-A463-845467AD3A3E}" srcOrd="0" destOrd="0" presId="urn:microsoft.com/office/officeart/2005/8/layout/hierarchy3"/>
    <dgm:cxn modelId="{AF95D456-28B6-4B7C-9795-B579C26C49A6}" type="presOf" srcId="{4547EB27-8074-49AC-9737-A66993A75063}" destId="{8A7CAAA0-F379-446D-9FC5-F06FB554C852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7AD15DE4-9E19-4C1A-9219-FAE1EA932027}" type="presOf" srcId="{D8C7EC13-ECA5-4DCA-9A49-68B4039AD152}" destId="{E65DF841-E96F-4887-9CB5-6D4D06E0D997}" srcOrd="0" destOrd="0" presId="urn:microsoft.com/office/officeart/2005/8/layout/hierarchy3"/>
    <dgm:cxn modelId="{DD26DD9B-E84A-4DC7-A047-12A67E04F75D}" type="presOf" srcId="{B2163EAB-845C-45C0-81E4-FAF7A549D45D}" destId="{1195732E-B978-48FC-A9C5-3848F7F9B824}" srcOrd="0" destOrd="0" presId="urn:microsoft.com/office/officeart/2005/8/layout/hierarchy3"/>
    <dgm:cxn modelId="{68DFE3D5-6BDA-4E6E-A405-2EC3A7AB9E44}" type="presOf" srcId="{09637835-C54E-4893-9091-E32CD034134E}" destId="{A8D98137-5C1E-4CD3-8D37-9D9E6B706967}" srcOrd="0" destOrd="0" presId="urn:microsoft.com/office/officeart/2005/8/layout/hierarchy3"/>
    <dgm:cxn modelId="{98A78CC3-C766-4766-9227-22DA52FD3688}" type="presParOf" srcId="{3E16B098-CD54-4FB5-A463-845467AD3A3E}" destId="{225FA825-4BB1-49B6-93EC-42A8696CA732}" srcOrd="0" destOrd="0" presId="urn:microsoft.com/office/officeart/2005/8/layout/hierarchy3"/>
    <dgm:cxn modelId="{362478C7-7AF8-4DD5-9F0F-3850EBD7DDA2}" type="presParOf" srcId="{225FA825-4BB1-49B6-93EC-42A8696CA732}" destId="{44CCAEB2-3647-408F-B38D-85349515035B}" srcOrd="0" destOrd="0" presId="urn:microsoft.com/office/officeart/2005/8/layout/hierarchy3"/>
    <dgm:cxn modelId="{1DDD0150-3FAD-46C5-A957-BC9771B9A988}" type="presParOf" srcId="{44CCAEB2-3647-408F-B38D-85349515035B}" destId="{1195732E-B978-48FC-A9C5-3848F7F9B824}" srcOrd="0" destOrd="0" presId="urn:microsoft.com/office/officeart/2005/8/layout/hierarchy3"/>
    <dgm:cxn modelId="{49543F55-50E5-466F-B6E8-7E735A690582}" type="presParOf" srcId="{44CCAEB2-3647-408F-B38D-85349515035B}" destId="{3B258FB8-54AF-43A8-8D09-9E4EFE711425}" srcOrd="1" destOrd="0" presId="urn:microsoft.com/office/officeart/2005/8/layout/hierarchy3"/>
    <dgm:cxn modelId="{FB034AA2-8C2B-4604-8A4D-5DA62F0FCFE9}" type="presParOf" srcId="{225FA825-4BB1-49B6-93EC-42A8696CA732}" destId="{A14260B4-B687-4014-A2BC-E3E0B0291812}" srcOrd="1" destOrd="0" presId="urn:microsoft.com/office/officeart/2005/8/layout/hierarchy3"/>
    <dgm:cxn modelId="{456C62F9-42E1-4AD2-9AB1-7DC973DAC894}" type="presParOf" srcId="{A14260B4-B687-4014-A2BC-E3E0B0291812}" destId="{A8D98137-5C1E-4CD3-8D37-9D9E6B706967}" srcOrd="0" destOrd="0" presId="urn:microsoft.com/office/officeart/2005/8/layout/hierarchy3"/>
    <dgm:cxn modelId="{091E9445-901C-420D-923E-5462E9D8C80D}" type="presParOf" srcId="{A14260B4-B687-4014-A2BC-E3E0B0291812}" destId="{8A7CAAA0-F379-446D-9FC5-F06FB554C852}" srcOrd="1" destOrd="0" presId="urn:microsoft.com/office/officeart/2005/8/layout/hierarchy3"/>
    <dgm:cxn modelId="{B1C739CB-256D-4178-AB62-45CC103B4193}" type="presParOf" srcId="{A14260B4-B687-4014-A2BC-E3E0B0291812}" destId="{2A8681D2-3C89-4DF2-9306-B7577256CB7C}" srcOrd="2" destOrd="0" presId="urn:microsoft.com/office/officeart/2005/8/layout/hierarchy3"/>
    <dgm:cxn modelId="{351DDFBB-6B95-4FC2-9D9C-053A300E9BC8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DE9D8233-9BAE-4CF8-A5C1-1779E89120E3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DAB4CAA4-42DD-40F5-818E-1C467BF99C0E}" type="presOf" srcId="{46ECF969-69AF-4D60-B7E0-D27EDD287E80}" destId="{C5DA54BB-DB7B-402C-ACC3-BE092F346590}" srcOrd="0" destOrd="0" presId="urn:microsoft.com/office/officeart/2005/8/layout/process4"/>
    <dgm:cxn modelId="{96E72584-DA4B-4FAD-B334-AF0941896F39}" type="presParOf" srcId="{479D0F19-FB95-4E81-A342-08D937150433}" destId="{0C165CE2-900F-4B90-9A59-D466880231E9}" srcOrd="0" destOrd="0" presId="urn:microsoft.com/office/officeart/2005/8/layout/process4"/>
    <dgm:cxn modelId="{E13E4876-0E12-43DF-907C-2CAF2B6BF44C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التالية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 anchor="t"/>
        <a:lstStyle/>
        <a:p>
          <a:pPr algn="ctr" rtl="1">
            <a:lnSpc>
              <a:spcPct val="150000"/>
            </a:lnSpc>
          </a:pP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كلمة </a:t>
          </a:r>
          <a:r>
            <a:rPr lang="ar-SA" sz="3200" b="1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(مدينة)</a:t>
          </a: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حد</a:t>
          </a:r>
          <a:endParaRPr lang="ar-SA" sz="3200" b="1" dirty="0">
            <a:solidFill>
              <a:schemeClr val="tx1"/>
            </a:solidFill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/>
        <a:lstStyle/>
        <a:p>
          <a:pPr algn="r" rtl="1">
            <a:lnSpc>
              <a:spcPct val="130000"/>
            </a:lnSpc>
          </a:pP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لأنها تدل على عدد الأفراد أو كمية الأشياء التي يشملها الحد.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03763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93597" custScaleY="127053" custLinFactNeighborX="12242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D2DC3A4-7008-4E7B-B824-51A29201464F}" type="presOf" srcId="{4368F769-8976-457F-A852-7888CA1648F8}" destId="{2A8681D2-3C89-4DF2-9306-B7577256CB7C}" srcOrd="0" destOrd="0" presId="urn:microsoft.com/office/officeart/2005/8/layout/hierarchy3"/>
    <dgm:cxn modelId="{ED93E874-37DF-4F0B-BC38-391E696F2A95}" type="presOf" srcId="{4547EB27-8074-49AC-9737-A66993A75063}" destId="{8A7CAAA0-F379-446D-9FC5-F06FB554C852}" srcOrd="0" destOrd="0" presId="urn:microsoft.com/office/officeart/2005/8/layout/hierarchy3"/>
    <dgm:cxn modelId="{74D8647B-1B4A-4964-8DA0-6519E1004C35}" type="presOf" srcId="{09637835-C54E-4893-9091-E32CD034134E}" destId="{A8D98137-5C1E-4CD3-8D37-9D9E6B706967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902C7E1D-ACF4-4673-96E0-D4FB0FC807F3}" type="presOf" srcId="{B2163EAB-845C-45C0-81E4-FAF7A549D45D}" destId="{1195732E-B978-48FC-A9C5-3848F7F9B824}" srcOrd="0" destOrd="0" presId="urn:microsoft.com/office/officeart/2005/8/layout/hierarchy3"/>
    <dgm:cxn modelId="{538D6971-3653-4717-9279-C7654172418D}" type="presOf" srcId="{B2163EAB-845C-45C0-81E4-FAF7A549D45D}" destId="{3B258FB8-54AF-43A8-8D09-9E4EFE711425}" srcOrd="1" destOrd="0" presId="urn:microsoft.com/office/officeart/2005/8/layout/hierarchy3"/>
    <dgm:cxn modelId="{A5E96C4A-76B9-46BF-A614-0AB2718AD886}" type="presOf" srcId="{D8C7EC13-ECA5-4DCA-9A49-68B4039AD152}" destId="{E65DF841-E96F-4887-9CB5-6D4D06E0D997}" srcOrd="0" destOrd="0" presId="urn:microsoft.com/office/officeart/2005/8/layout/hierarchy3"/>
    <dgm:cxn modelId="{702983AB-6F13-488B-8938-9A74B687BE34}" type="presOf" srcId="{3C3B17C2-F4B6-4E55-A8BC-0544D08E5257}" destId="{3E16B098-CD54-4FB5-A463-845467AD3A3E}" srcOrd="0" destOrd="0" presId="urn:microsoft.com/office/officeart/2005/8/layout/hierarchy3"/>
    <dgm:cxn modelId="{9D2CE5C5-77A1-4572-AB91-CF1D6672E6CE}" type="presParOf" srcId="{3E16B098-CD54-4FB5-A463-845467AD3A3E}" destId="{225FA825-4BB1-49B6-93EC-42A8696CA732}" srcOrd="0" destOrd="0" presId="urn:microsoft.com/office/officeart/2005/8/layout/hierarchy3"/>
    <dgm:cxn modelId="{6319E9BE-30FA-4A1B-AC07-2599A9CE238F}" type="presParOf" srcId="{225FA825-4BB1-49B6-93EC-42A8696CA732}" destId="{44CCAEB2-3647-408F-B38D-85349515035B}" srcOrd="0" destOrd="0" presId="urn:microsoft.com/office/officeart/2005/8/layout/hierarchy3"/>
    <dgm:cxn modelId="{77A17FD0-47F9-4A19-A86C-EEF4AE3FBD7C}" type="presParOf" srcId="{44CCAEB2-3647-408F-B38D-85349515035B}" destId="{1195732E-B978-48FC-A9C5-3848F7F9B824}" srcOrd="0" destOrd="0" presId="urn:microsoft.com/office/officeart/2005/8/layout/hierarchy3"/>
    <dgm:cxn modelId="{467B9726-DA1F-4F25-988F-6FAACF8BBE3C}" type="presParOf" srcId="{44CCAEB2-3647-408F-B38D-85349515035B}" destId="{3B258FB8-54AF-43A8-8D09-9E4EFE711425}" srcOrd="1" destOrd="0" presId="urn:microsoft.com/office/officeart/2005/8/layout/hierarchy3"/>
    <dgm:cxn modelId="{72A5FE6D-5449-40FF-9736-0A580DE848BA}" type="presParOf" srcId="{225FA825-4BB1-49B6-93EC-42A8696CA732}" destId="{A14260B4-B687-4014-A2BC-E3E0B0291812}" srcOrd="1" destOrd="0" presId="urn:microsoft.com/office/officeart/2005/8/layout/hierarchy3"/>
    <dgm:cxn modelId="{8F16D917-DA39-411B-B9EA-4BE8DA70D849}" type="presParOf" srcId="{A14260B4-B687-4014-A2BC-E3E0B0291812}" destId="{A8D98137-5C1E-4CD3-8D37-9D9E6B706967}" srcOrd="0" destOrd="0" presId="urn:microsoft.com/office/officeart/2005/8/layout/hierarchy3"/>
    <dgm:cxn modelId="{7A501B3F-8A32-4F48-821A-CA2038058351}" type="presParOf" srcId="{A14260B4-B687-4014-A2BC-E3E0B0291812}" destId="{8A7CAAA0-F379-446D-9FC5-F06FB554C852}" srcOrd="1" destOrd="0" presId="urn:microsoft.com/office/officeart/2005/8/layout/hierarchy3"/>
    <dgm:cxn modelId="{8D90C8D5-AF49-4DD4-994B-360A782DB1FF}" type="presParOf" srcId="{A14260B4-B687-4014-A2BC-E3E0B0291812}" destId="{2A8681D2-3C89-4DF2-9306-B7577256CB7C}" srcOrd="2" destOrd="0" presId="urn:microsoft.com/office/officeart/2005/8/layout/hierarchy3"/>
    <dgm:cxn modelId="{9C03E27B-A563-4414-9564-7F5C2878D163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8A67623-78A3-455E-B69C-899CB024F57B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2BF92C39-54C2-4816-B02E-3C4A06F3D912}" type="presOf" srcId="{46ECF969-69AF-4D60-B7E0-D27EDD287E80}" destId="{C5DA54BB-DB7B-402C-ACC3-BE092F346590}" srcOrd="0" destOrd="0" presId="urn:microsoft.com/office/officeart/2005/8/layout/process4"/>
    <dgm:cxn modelId="{E9A48978-5327-478B-892C-096A219F21E2}" type="presParOf" srcId="{479D0F19-FB95-4E81-A342-08D937150433}" destId="{0C165CE2-900F-4B90-9A59-D466880231E9}" srcOrd="0" destOrd="0" presId="urn:microsoft.com/office/officeart/2005/8/layout/process4"/>
    <dgm:cxn modelId="{FD891667-162C-4F95-9770-36A7B7825B1A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 anchor="t"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يطلق على </a:t>
          </a: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إنسان حد كلي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/>
        <a:lstStyle/>
        <a:p>
          <a:pPr algn="r" rtl="1">
            <a:lnSpc>
              <a:spcPct val="130000"/>
            </a:lnSpc>
          </a:pPr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</a:t>
          </a: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لفظ يطلق على عدد كبير من الأفراد يشترك كل واحد منهم في صفات واحدة عامة</a:t>
          </a:r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.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03763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93597" custScaleY="127053" custLinFactNeighborX="12242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768F524C-E1DD-40F9-B692-742101824055}" type="presOf" srcId="{B2163EAB-845C-45C0-81E4-FAF7A549D45D}" destId="{1195732E-B978-48FC-A9C5-3848F7F9B824}" srcOrd="0" destOrd="0" presId="urn:microsoft.com/office/officeart/2005/8/layout/hierarchy3"/>
    <dgm:cxn modelId="{0F1EEE68-B379-4180-AA01-DE72875A3225}" type="presOf" srcId="{3C3B17C2-F4B6-4E55-A8BC-0544D08E5257}" destId="{3E16B098-CD54-4FB5-A463-845467AD3A3E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BF3A6B24-917D-4AB8-B1E7-F1AD628E437B}" type="presOf" srcId="{D8C7EC13-ECA5-4DCA-9A49-68B4039AD152}" destId="{E65DF841-E96F-4887-9CB5-6D4D06E0D997}" srcOrd="0" destOrd="0" presId="urn:microsoft.com/office/officeart/2005/8/layout/hierarchy3"/>
    <dgm:cxn modelId="{73EA8921-960A-4BD7-B4B2-77FF5D76AA77}" type="presOf" srcId="{09637835-C54E-4893-9091-E32CD034134E}" destId="{A8D98137-5C1E-4CD3-8D37-9D9E6B706967}" srcOrd="0" destOrd="0" presId="urn:microsoft.com/office/officeart/2005/8/layout/hierarchy3"/>
    <dgm:cxn modelId="{985B2796-D5AE-4448-B3F0-D65CBD204696}" type="presOf" srcId="{4368F769-8976-457F-A852-7888CA1648F8}" destId="{2A8681D2-3C89-4DF2-9306-B7577256CB7C}" srcOrd="0" destOrd="0" presId="urn:microsoft.com/office/officeart/2005/8/layout/hierarchy3"/>
    <dgm:cxn modelId="{7CD019A3-C3F1-4E09-97A6-67DBA12CE7F8}" type="presOf" srcId="{4547EB27-8074-49AC-9737-A66993A75063}" destId="{8A7CAAA0-F379-446D-9FC5-F06FB554C852}" srcOrd="0" destOrd="0" presId="urn:microsoft.com/office/officeart/2005/8/layout/hierarchy3"/>
    <dgm:cxn modelId="{3EEAEE77-98DB-46B8-81F6-3CB882B9D5A8}" type="presOf" srcId="{B2163EAB-845C-45C0-81E4-FAF7A549D45D}" destId="{3B258FB8-54AF-43A8-8D09-9E4EFE711425}" srcOrd="1" destOrd="0" presId="urn:microsoft.com/office/officeart/2005/8/layout/hierarchy3"/>
    <dgm:cxn modelId="{9C38A68E-E24E-423D-B166-C05F46857F87}" type="presParOf" srcId="{3E16B098-CD54-4FB5-A463-845467AD3A3E}" destId="{225FA825-4BB1-49B6-93EC-42A8696CA732}" srcOrd="0" destOrd="0" presId="urn:microsoft.com/office/officeart/2005/8/layout/hierarchy3"/>
    <dgm:cxn modelId="{E7FF1E7F-053F-447D-9C44-1AD92882F21E}" type="presParOf" srcId="{225FA825-4BB1-49B6-93EC-42A8696CA732}" destId="{44CCAEB2-3647-408F-B38D-85349515035B}" srcOrd="0" destOrd="0" presId="urn:microsoft.com/office/officeart/2005/8/layout/hierarchy3"/>
    <dgm:cxn modelId="{F6155287-B325-4D84-8664-466921DF28EA}" type="presParOf" srcId="{44CCAEB2-3647-408F-B38D-85349515035B}" destId="{1195732E-B978-48FC-A9C5-3848F7F9B824}" srcOrd="0" destOrd="0" presId="urn:microsoft.com/office/officeart/2005/8/layout/hierarchy3"/>
    <dgm:cxn modelId="{F861B78E-717A-4C42-B4D6-288D28888802}" type="presParOf" srcId="{44CCAEB2-3647-408F-B38D-85349515035B}" destId="{3B258FB8-54AF-43A8-8D09-9E4EFE711425}" srcOrd="1" destOrd="0" presId="urn:microsoft.com/office/officeart/2005/8/layout/hierarchy3"/>
    <dgm:cxn modelId="{9217A617-34E0-45AA-A7BA-E19CF746129A}" type="presParOf" srcId="{225FA825-4BB1-49B6-93EC-42A8696CA732}" destId="{A14260B4-B687-4014-A2BC-E3E0B0291812}" srcOrd="1" destOrd="0" presId="urn:microsoft.com/office/officeart/2005/8/layout/hierarchy3"/>
    <dgm:cxn modelId="{B6880EA4-4BAE-485F-8D25-5AFE29A9D15F}" type="presParOf" srcId="{A14260B4-B687-4014-A2BC-E3E0B0291812}" destId="{A8D98137-5C1E-4CD3-8D37-9D9E6B706967}" srcOrd="0" destOrd="0" presId="urn:microsoft.com/office/officeart/2005/8/layout/hierarchy3"/>
    <dgm:cxn modelId="{2D384695-A3F7-4F06-8AD1-DD4B1DF3ECD9}" type="presParOf" srcId="{A14260B4-B687-4014-A2BC-E3E0B0291812}" destId="{8A7CAAA0-F379-446D-9FC5-F06FB554C852}" srcOrd="1" destOrd="0" presId="urn:microsoft.com/office/officeart/2005/8/layout/hierarchy3"/>
    <dgm:cxn modelId="{CBD6DA54-C801-4036-A16F-AC3C442ADF1D}" type="presParOf" srcId="{A14260B4-B687-4014-A2BC-E3E0B0291812}" destId="{2A8681D2-3C89-4DF2-9306-B7577256CB7C}" srcOrd="2" destOrd="0" presId="urn:microsoft.com/office/officeart/2005/8/layout/hierarchy3"/>
    <dgm:cxn modelId="{E4C7A36A-0394-4063-8DE9-809FB5EDA680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535ADE55-189F-44B8-9EC5-19626FC49D96}" type="presOf" srcId="{46ECF969-69AF-4D60-B7E0-D27EDD287E80}" destId="{C5DA54BB-DB7B-402C-ACC3-BE092F346590}" srcOrd="0" destOrd="0" presId="urn:microsoft.com/office/officeart/2005/8/layout/process4"/>
    <dgm:cxn modelId="{6FA9F25D-F3EA-4159-BC30-719B7B260293}" type="presOf" srcId="{7E7700D0-BD1A-43A2-9526-D4AB80E56C69}" destId="{479D0F19-FB95-4E81-A342-08D937150433}" srcOrd="0" destOrd="0" presId="urn:microsoft.com/office/officeart/2005/8/layout/process4"/>
    <dgm:cxn modelId="{A668A303-FFD4-41E0-BFB6-7933F5C87C15}" type="presParOf" srcId="{479D0F19-FB95-4E81-A342-08D937150433}" destId="{0C165CE2-900F-4B90-9A59-D466880231E9}" srcOrd="0" destOrd="0" presId="urn:microsoft.com/office/officeart/2005/8/layout/process4"/>
    <dgm:cxn modelId="{6C85B1C2-9132-4E40-8654-EEEB13A7010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 anchor="t"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       </a:t>
          </a: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اسم العلم</a:t>
          </a:r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حد جزئي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 anchor="t"/>
        <a:lstStyle/>
        <a:p>
          <a:pPr algn="r" rtl="1">
            <a:lnSpc>
              <a:spcPct val="130000"/>
            </a:lnSpc>
          </a:pP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اشتراك أفراد عدة في اسم علم واحد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03763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93597" custScaleY="127053" custLinFactNeighborX="12242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2071D22-A3D5-4CB2-B41A-EEF5E24AC75D}" type="presOf" srcId="{4368F769-8976-457F-A852-7888CA1648F8}" destId="{2A8681D2-3C89-4DF2-9306-B7577256CB7C}" srcOrd="0" destOrd="0" presId="urn:microsoft.com/office/officeart/2005/8/layout/hierarchy3"/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88B02827-4FF8-41D7-8035-C4A5411DE44E}" type="presOf" srcId="{4547EB27-8074-49AC-9737-A66993A75063}" destId="{8A7CAAA0-F379-446D-9FC5-F06FB554C852}" srcOrd="0" destOrd="0" presId="urn:microsoft.com/office/officeart/2005/8/layout/hierarchy3"/>
    <dgm:cxn modelId="{DF78120E-24DD-4A11-9B78-DBF3C0DCAEF2}" type="presOf" srcId="{09637835-C54E-4893-9091-E32CD034134E}" destId="{A8D98137-5C1E-4CD3-8D37-9D9E6B706967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B6534B35-2E96-4129-9A07-DEC86A356698}" type="presOf" srcId="{B2163EAB-845C-45C0-81E4-FAF7A549D45D}" destId="{3B258FB8-54AF-43A8-8D09-9E4EFE711425}" srcOrd="1" destOrd="0" presId="urn:microsoft.com/office/officeart/2005/8/layout/hierarchy3"/>
    <dgm:cxn modelId="{A71BECB4-6711-459B-8206-B0B54C02FA3C}" type="presOf" srcId="{3C3B17C2-F4B6-4E55-A8BC-0544D08E5257}" destId="{3E16B098-CD54-4FB5-A463-845467AD3A3E}" srcOrd="0" destOrd="0" presId="urn:microsoft.com/office/officeart/2005/8/layout/hierarchy3"/>
    <dgm:cxn modelId="{532CD179-D091-40D5-BAEA-EB0FC7D5BD7B}" type="presOf" srcId="{B2163EAB-845C-45C0-81E4-FAF7A549D45D}" destId="{1195732E-B978-48FC-A9C5-3848F7F9B824}" srcOrd="0" destOrd="0" presId="urn:microsoft.com/office/officeart/2005/8/layout/hierarchy3"/>
    <dgm:cxn modelId="{C9F522AB-35B1-4D7B-B659-05C9CC6E7E5A}" type="presOf" srcId="{D8C7EC13-ECA5-4DCA-9A49-68B4039AD152}" destId="{E65DF841-E96F-4887-9CB5-6D4D06E0D997}" srcOrd="0" destOrd="0" presId="urn:microsoft.com/office/officeart/2005/8/layout/hierarchy3"/>
    <dgm:cxn modelId="{E5C74E45-D0BA-47D2-B0D2-3363D378D892}" type="presParOf" srcId="{3E16B098-CD54-4FB5-A463-845467AD3A3E}" destId="{225FA825-4BB1-49B6-93EC-42A8696CA732}" srcOrd="0" destOrd="0" presId="urn:microsoft.com/office/officeart/2005/8/layout/hierarchy3"/>
    <dgm:cxn modelId="{460F5446-B584-4F5F-B6AD-30EC9DA320B7}" type="presParOf" srcId="{225FA825-4BB1-49B6-93EC-42A8696CA732}" destId="{44CCAEB2-3647-408F-B38D-85349515035B}" srcOrd="0" destOrd="0" presId="urn:microsoft.com/office/officeart/2005/8/layout/hierarchy3"/>
    <dgm:cxn modelId="{484E2715-1420-409D-BAE5-E9141D22CA5F}" type="presParOf" srcId="{44CCAEB2-3647-408F-B38D-85349515035B}" destId="{1195732E-B978-48FC-A9C5-3848F7F9B824}" srcOrd="0" destOrd="0" presId="urn:microsoft.com/office/officeart/2005/8/layout/hierarchy3"/>
    <dgm:cxn modelId="{9BA91873-3939-4605-BCFC-CB00A9DD6395}" type="presParOf" srcId="{44CCAEB2-3647-408F-B38D-85349515035B}" destId="{3B258FB8-54AF-43A8-8D09-9E4EFE711425}" srcOrd="1" destOrd="0" presId="urn:microsoft.com/office/officeart/2005/8/layout/hierarchy3"/>
    <dgm:cxn modelId="{E467CCCB-2BF5-4488-A4BF-C4402D26338E}" type="presParOf" srcId="{225FA825-4BB1-49B6-93EC-42A8696CA732}" destId="{A14260B4-B687-4014-A2BC-E3E0B0291812}" srcOrd="1" destOrd="0" presId="urn:microsoft.com/office/officeart/2005/8/layout/hierarchy3"/>
    <dgm:cxn modelId="{63A8639D-02B2-4F56-BA04-8399F0E35373}" type="presParOf" srcId="{A14260B4-B687-4014-A2BC-E3E0B0291812}" destId="{A8D98137-5C1E-4CD3-8D37-9D9E6B706967}" srcOrd="0" destOrd="0" presId="urn:microsoft.com/office/officeart/2005/8/layout/hierarchy3"/>
    <dgm:cxn modelId="{553BC98A-5CFD-4AE3-82FE-0DA72443FFAF}" type="presParOf" srcId="{A14260B4-B687-4014-A2BC-E3E0B0291812}" destId="{8A7CAAA0-F379-446D-9FC5-F06FB554C852}" srcOrd="1" destOrd="0" presId="urn:microsoft.com/office/officeart/2005/8/layout/hierarchy3"/>
    <dgm:cxn modelId="{98132CFB-57CA-4239-9DA2-712AB00664B7}" type="presParOf" srcId="{A14260B4-B687-4014-A2BC-E3E0B0291812}" destId="{2A8681D2-3C89-4DF2-9306-B7577256CB7C}" srcOrd="2" destOrd="0" presId="urn:microsoft.com/office/officeart/2005/8/layout/hierarchy3"/>
    <dgm:cxn modelId="{9446A478-98F6-4278-821B-BB0C081922CB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0C95D-9346-469C-8D5F-7540429EEE82}" type="doc">
      <dgm:prSet loTypeId="urn:microsoft.com/office/officeart/2005/8/layout/arrow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2C220147-5C61-49ED-8081-74F419C9169C}">
      <dgm:prSet phldrT="[نص]" custT="1"/>
      <dgm:spPr/>
      <dgm:t>
        <a:bodyPr/>
        <a:lstStyle/>
        <a:p>
          <a:pPr algn="ctr" rtl="1"/>
          <a:r>
            <a:rPr lang="ar-SA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كلما زاد التضمن</a:t>
          </a:r>
          <a:endParaRPr lang="ar-SA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37049CAC-EB1E-4A75-B325-94F86E402E55}" type="parTrans" cxnId="{F89C3094-C077-48E2-97B5-357D114C1C6D}">
      <dgm:prSet/>
      <dgm:spPr/>
      <dgm:t>
        <a:bodyPr/>
        <a:lstStyle/>
        <a:p>
          <a:pPr rtl="1"/>
          <a:endParaRPr lang="ar-SA"/>
        </a:p>
      </dgm:t>
    </dgm:pt>
    <dgm:pt modelId="{3E027C24-8A02-467D-987D-2A03825F4CA3}" type="sibTrans" cxnId="{F89C3094-C077-48E2-97B5-357D114C1C6D}">
      <dgm:prSet/>
      <dgm:spPr/>
      <dgm:t>
        <a:bodyPr/>
        <a:lstStyle/>
        <a:p>
          <a:pPr rtl="1"/>
          <a:endParaRPr lang="ar-SA"/>
        </a:p>
      </dgm:t>
    </dgm:pt>
    <dgm:pt modelId="{C7CA6E55-C45C-4C0B-A906-36109EA6354E}">
      <dgm:prSet phldrT="[نص]" custT="1"/>
      <dgm:spPr/>
      <dgm:t>
        <a:bodyPr/>
        <a:lstStyle/>
        <a:p>
          <a:pPr algn="ctr" rtl="1"/>
          <a:r>
            <a:rPr lang="ar-SA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نقص الشمول</a:t>
          </a:r>
          <a:endParaRPr lang="ar-SA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93782211-4F25-4B5C-BC3D-B88E24A4F034}" type="parTrans" cxnId="{03BA123D-A286-4C71-A58B-0251AA87C1AE}">
      <dgm:prSet/>
      <dgm:spPr/>
      <dgm:t>
        <a:bodyPr/>
        <a:lstStyle/>
        <a:p>
          <a:pPr rtl="1"/>
          <a:endParaRPr lang="ar-SA"/>
        </a:p>
      </dgm:t>
    </dgm:pt>
    <dgm:pt modelId="{BAFC2136-4B42-4D84-9085-6C72C32B3DAA}" type="sibTrans" cxnId="{03BA123D-A286-4C71-A58B-0251AA87C1AE}">
      <dgm:prSet/>
      <dgm:spPr/>
      <dgm:t>
        <a:bodyPr/>
        <a:lstStyle/>
        <a:p>
          <a:pPr rtl="1"/>
          <a:endParaRPr lang="ar-SA"/>
        </a:p>
      </dgm:t>
    </dgm:pt>
    <dgm:pt modelId="{9C5FD002-C9F6-49CB-A3C9-B5D78995ED54}" type="pres">
      <dgm:prSet presAssocID="{E1D0C95D-9346-469C-8D5F-7540429EEE82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E7575AF-9321-4DC1-A88F-C4CC4128E380}" type="pres">
      <dgm:prSet presAssocID="{2C220147-5C61-49ED-8081-74F419C9169C}" presName="upArrow" presStyleLbl="node1" presStyleIdx="0" presStyleCnt="2"/>
      <dgm:spPr/>
    </dgm:pt>
    <dgm:pt modelId="{CC6C0D78-B127-4D28-ACDC-46FBD7CCA8EF}" type="pres">
      <dgm:prSet presAssocID="{2C220147-5C61-49ED-8081-74F419C9169C}" presName="upArrowText" presStyleLbl="revTx" presStyleIdx="0" presStyleCnt="2" custScaleX="160136" custScaleY="36457" custLinFactNeighborX="-32481" custLinFactNeighborY="-144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ADBF32-C6F8-45F7-BE7F-AD3E4A01FEC4}" type="pres">
      <dgm:prSet presAssocID="{C7CA6E55-C45C-4C0B-A906-36109EA6354E}" presName="downArrow" presStyleLbl="node1" presStyleIdx="1" presStyleCnt="2" custLinFactNeighborX="-13307"/>
      <dgm:spPr>
        <a:solidFill>
          <a:srgbClr val="FFC000"/>
        </a:solidFill>
      </dgm:spPr>
    </dgm:pt>
    <dgm:pt modelId="{3EE1CDF4-0FA2-47F2-B7F2-394BB38F332C}" type="pres">
      <dgm:prSet presAssocID="{C7CA6E55-C45C-4C0B-A906-36109EA6354E}" presName="downArrowText" presStyleLbl="revTx" presStyleIdx="1" presStyleCnt="2" custScaleY="481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1754F90-C46F-482A-8857-C25A0E0EBDF4}" type="presOf" srcId="{E1D0C95D-9346-469C-8D5F-7540429EEE82}" destId="{9C5FD002-C9F6-49CB-A3C9-B5D78995ED54}" srcOrd="0" destOrd="0" presId="urn:microsoft.com/office/officeart/2005/8/layout/arrow4"/>
    <dgm:cxn modelId="{F89C3094-C077-48E2-97B5-357D114C1C6D}" srcId="{E1D0C95D-9346-469C-8D5F-7540429EEE82}" destId="{2C220147-5C61-49ED-8081-74F419C9169C}" srcOrd="0" destOrd="0" parTransId="{37049CAC-EB1E-4A75-B325-94F86E402E55}" sibTransId="{3E027C24-8A02-467D-987D-2A03825F4CA3}"/>
    <dgm:cxn modelId="{03BA123D-A286-4C71-A58B-0251AA87C1AE}" srcId="{E1D0C95D-9346-469C-8D5F-7540429EEE82}" destId="{C7CA6E55-C45C-4C0B-A906-36109EA6354E}" srcOrd="1" destOrd="0" parTransId="{93782211-4F25-4B5C-BC3D-B88E24A4F034}" sibTransId="{BAFC2136-4B42-4D84-9085-6C72C32B3DAA}"/>
    <dgm:cxn modelId="{C1081641-3C93-4A34-83B8-74953245A36F}" type="presOf" srcId="{C7CA6E55-C45C-4C0B-A906-36109EA6354E}" destId="{3EE1CDF4-0FA2-47F2-B7F2-394BB38F332C}" srcOrd="0" destOrd="0" presId="urn:microsoft.com/office/officeart/2005/8/layout/arrow4"/>
    <dgm:cxn modelId="{305DD0C8-143B-4AEA-894E-C442D3633EE3}" type="presOf" srcId="{2C220147-5C61-49ED-8081-74F419C9169C}" destId="{CC6C0D78-B127-4D28-ACDC-46FBD7CCA8EF}" srcOrd="0" destOrd="0" presId="urn:microsoft.com/office/officeart/2005/8/layout/arrow4"/>
    <dgm:cxn modelId="{48FC2C9F-DE6B-42A5-9FD9-E1BF4506A94A}" type="presParOf" srcId="{9C5FD002-C9F6-49CB-A3C9-B5D78995ED54}" destId="{5E7575AF-9321-4DC1-A88F-C4CC4128E380}" srcOrd="0" destOrd="0" presId="urn:microsoft.com/office/officeart/2005/8/layout/arrow4"/>
    <dgm:cxn modelId="{A42E8A16-632C-493F-B268-E280FA041177}" type="presParOf" srcId="{9C5FD002-C9F6-49CB-A3C9-B5D78995ED54}" destId="{CC6C0D78-B127-4D28-ACDC-46FBD7CCA8EF}" srcOrd="1" destOrd="0" presId="urn:microsoft.com/office/officeart/2005/8/layout/arrow4"/>
    <dgm:cxn modelId="{B5F89DC1-9F79-4AC5-A91E-019C8FEB43C7}" type="presParOf" srcId="{9C5FD002-C9F6-49CB-A3C9-B5D78995ED54}" destId="{6CADBF32-C6F8-45F7-BE7F-AD3E4A01FEC4}" srcOrd="2" destOrd="0" presId="urn:microsoft.com/office/officeart/2005/8/layout/arrow4"/>
    <dgm:cxn modelId="{5261D863-64F0-49D0-A81E-A1BEA78A6520}" type="presParOf" srcId="{9C5FD002-C9F6-49CB-A3C9-B5D78995ED54}" destId="{3EE1CDF4-0FA2-47F2-B7F2-394BB38F332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43F532FB-A081-473E-811A-1FC7CFBCBB3C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8931EA1E-05D3-4D69-BD29-2A9DCC4A632C}" type="presOf" srcId="{46ECF969-69AF-4D60-B7E0-D27EDD287E80}" destId="{C5DA54BB-DB7B-402C-ACC3-BE092F346590}" srcOrd="0" destOrd="0" presId="urn:microsoft.com/office/officeart/2005/8/layout/process4"/>
    <dgm:cxn modelId="{86AC3A26-5671-4BC4-A2E7-694DA68B6E36}" type="presParOf" srcId="{479D0F19-FB95-4E81-A342-08D937150433}" destId="{0C165CE2-900F-4B90-9A59-D466880231E9}" srcOrd="0" destOrd="0" presId="urn:microsoft.com/office/officeart/2005/8/layout/process4"/>
    <dgm:cxn modelId="{08C2C153-F68C-4E28-B5A5-14F0470D4454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00DAB655-3528-418B-B449-CD6B27AA8C8F}" type="presOf" srcId="{7E7700D0-BD1A-43A2-9526-D4AB80E56C69}" destId="{479D0F19-FB95-4E81-A342-08D937150433}" srcOrd="0" destOrd="0" presId="urn:microsoft.com/office/officeart/2005/8/layout/process4"/>
    <dgm:cxn modelId="{D646733A-BA11-452D-BB50-FB9EB3022466}" type="presOf" srcId="{46ECF969-69AF-4D60-B7E0-D27EDD287E80}" destId="{C5DA54BB-DB7B-402C-ACC3-BE092F346590}" srcOrd="0" destOrd="0" presId="urn:microsoft.com/office/officeart/2005/8/layout/process4"/>
    <dgm:cxn modelId="{D9BD7509-769B-4948-B1A6-BCBA6AAF1374}" type="presParOf" srcId="{479D0F19-FB95-4E81-A342-08D937150433}" destId="{0C165CE2-900F-4B90-9A59-D466880231E9}" srcOrd="0" destOrd="0" presId="urn:microsoft.com/office/officeart/2005/8/layout/process4"/>
    <dgm:cxn modelId="{830A186A-5169-4A49-A7C0-FCDB3C427EF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 :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 anchor="t"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       </a:t>
          </a: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لفظ إنسان (نوع)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 anchor="t"/>
        <a:lstStyle/>
        <a:p>
          <a:pPr algn="r" rtl="1">
            <a:lnSpc>
              <a:spcPct val="130000"/>
            </a:lnSpc>
          </a:pPr>
          <a:r>
            <a:rPr lang="ar-SA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 يطلق على أفراد كثيرين، يشتركون معاً في صفة واحدة هي النطق</a:t>
          </a:r>
          <a:r>
            <a:rPr lang="ar-SY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.</a:t>
          </a:r>
          <a:r>
            <a:rPr lang="ar-SA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 custLinFactNeighborX="5216" custLinFactNeighborY="1942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03763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93597" custScaleY="127053" custLinFactNeighborX="12242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3C06601-DE64-44DB-BEB5-A5D2BC511147}" type="presOf" srcId="{4368F769-8976-457F-A852-7888CA1648F8}" destId="{2A8681D2-3C89-4DF2-9306-B7577256CB7C}" srcOrd="0" destOrd="0" presId="urn:microsoft.com/office/officeart/2005/8/layout/hierarchy3"/>
    <dgm:cxn modelId="{BAB3C276-0C31-47F3-AA66-A345C2E4CCAF}" type="presOf" srcId="{B2163EAB-845C-45C0-81E4-FAF7A549D45D}" destId="{1195732E-B978-48FC-A9C5-3848F7F9B824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6F879FA7-9347-48EB-B77B-0B0A778640BE}" type="presOf" srcId="{B2163EAB-845C-45C0-81E4-FAF7A549D45D}" destId="{3B258FB8-54AF-43A8-8D09-9E4EFE711425}" srcOrd="1" destOrd="0" presId="urn:microsoft.com/office/officeart/2005/8/layout/hierarchy3"/>
    <dgm:cxn modelId="{7F5A0780-AF93-4921-AA19-889430A60661}" type="presOf" srcId="{D8C7EC13-ECA5-4DCA-9A49-68B4039AD152}" destId="{E65DF841-E96F-4887-9CB5-6D4D06E0D997}" srcOrd="0" destOrd="0" presId="urn:microsoft.com/office/officeart/2005/8/layout/hierarchy3"/>
    <dgm:cxn modelId="{231E2672-9DF8-4CFC-B245-48C64A9B6CBE}" type="presOf" srcId="{09637835-C54E-4893-9091-E32CD034134E}" destId="{A8D98137-5C1E-4CD3-8D37-9D9E6B706967}" srcOrd="0" destOrd="0" presId="urn:microsoft.com/office/officeart/2005/8/layout/hierarchy3"/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5CFA976C-13B2-4D56-B8E6-DA35F3012B89}" type="presOf" srcId="{3C3B17C2-F4B6-4E55-A8BC-0544D08E5257}" destId="{3E16B098-CD54-4FB5-A463-845467AD3A3E}" srcOrd="0" destOrd="0" presId="urn:microsoft.com/office/officeart/2005/8/layout/hierarchy3"/>
    <dgm:cxn modelId="{EB972001-7AD7-425D-ACB8-573998B8550B}" type="presOf" srcId="{4547EB27-8074-49AC-9737-A66993A75063}" destId="{8A7CAAA0-F379-446D-9FC5-F06FB554C852}" srcOrd="0" destOrd="0" presId="urn:microsoft.com/office/officeart/2005/8/layout/hierarchy3"/>
    <dgm:cxn modelId="{3C3FE00E-9EBD-4A67-9D42-1B05A1AFF0D4}" type="presParOf" srcId="{3E16B098-CD54-4FB5-A463-845467AD3A3E}" destId="{225FA825-4BB1-49B6-93EC-42A8696CA732}" srcOrd="0" destOrd="0" presId="urn:microsoft.com/office/officeart/2005/8/layout/hierarchy3"/>
    <dgm:cxn modelId="{8D6F31F9-0D46-4B17-B4F9-AA423222D288}" type="presParOf" srcId="{225FA825-4BB1-49B6-93EC-42A8696CA732}" destId="{44CCAEB2-3647-408F-B38D-85349515035B}" srcOrd="0" destOrd="0" presId="urn:microsoft.com/office/officeart/2005/8/layout/hierarchy3"/>
    <dgm:cxn modelId="{E04EAB21-B7F5-4810-B3A6-C4BB582BBDE1}" type="presParOf" srcId="{44CCAEB2-3647-408F-B38D-85349515035B}" destId="{1195732E-B978-48FC-A9C5-3848F7F9B824}" srcOrd="0" destOrd="0" presId="urn:microsoft.com/office/officeart/2005/8/layout/hierarchy3"/>
    <dgm:cxn modelId="{F63698F3-C652-40A4-BFA2-AFE15450F6E2}" type="presParOf" srcId="{44CCAEB2-3647-408F-B38D-85349515035B}" destId="{3B258FB8-54AF-43A8-8D09-9E4EFE711425}" srcOrd="1" destOrd="0" presId="urn:microsoft.com/office/officeart/2005/8/layout/hierarchy3"/>
    <dgm:cxn modelId="{02C7B386-4610-4EE6-8FC2-C2560ECCBEC6}" type="presParOf" srcId="{225FA825-4BB1-49B6-93EC-42A8696CA732}" destId="{A14260B4-B687-4014-A2BC-E3E0B0291812}" srcOrd="1" destOrd="0" presId="urn:microsoft.com/office/officeart/2005/8/layout/hierarchy3"/>
    <dgm:cxn modelId="{06B2E87E-02F2-445D-824D-EAA3A1DA4F78}" type="presParOf" srcId="{A14260B4-B687-4014-A2BC-E3E0B0291812}" destId="{A8D98137-5C1E-4CD3-8D37-9D9E6B706967}" srcOrd="0" destOrd="0" presId="urn:microsoft.com/office/officeart/2005/8/layout/hierarchy3"/>
    <dgm:cxn modelId="{C1A4ADED-1F90-4560-A479-877A4E67CC7B}" type="presParOf" srcId="{A14260B4-B687-4014-A2BC-E3E0B0291812}" destId="{8A7CAAA0-F379-446D-9FC5-F06FB554C852}" srcOrd="1" destOrd="0" presId="urn:microsoft.com/office/officeart/2005/8/layout/hierarchy3"/>
    <dgm:cxn modelId="{70B5ABCE-1EF8-45DA-8D68-998459765CA4}" type="presParOf" srcId="{A14260B4-B687-4014-A2BC-E3E0B0291812}" destId="{2A8681D2-3C89-4DF2-9306-B7577256CB7C}" srcOrd="2" destOrd="0" presId="urn:microsoft.com/office/officeart/2005/8/layout/hierarchy3"/>
    <dgm:cxn modelId="{9B72D904-B62F-41FC-9464-EAB190775DB7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4D44079C-3F28-49A9-852C-00B6492C9B36}" type="presOf" srcId="{46ECF969-69AF-4D60-B7E0-D27EDD287E80}" destId="{C5DA54BB-DB7B-402C-ACC3-BE092F346590}" srcOrd="0" destOrd="0" presId="urn:microsoft.com/office/officeart/2005/8/layout/process4"/>
    <dgm:cxn modelId="{40C056A6-62B2-4023-A318-A8A9E5072CAD}" type="presOf" srcId="{7E7700D0-BD1A-43A2-9526-D4AB80E56C69}" destId="{479D0F19-FB95-4E81-A342-08D937150433}" srcOrd="0" destOrd="0" presId="urn:microsoft.com/office/officeart/2005/8/layout/process4"/>
    <dgm:cxn modelId="{852A2966-CA32-4882-97AF-316BF2460891}" type="presParOf" srcId="{479D0F19-FB95-4E81-A342-08D937150433}" destId="{0C165CE2-900F-4B90-9A59-D466880231E9}" srcOrd="0" destOrd="0" presId="urn:microsoft.com/office/officeart/2005/8/layout/process4"/>
    <dgm:cxn modelId="{D30FDB49-E6BB-49FC-AA30-D02DE975E221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 anchor="t"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متى </a:t>
          </a: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يتحول الحد الكلي إلى حد جزئي</a:t>
          </a:r>
          <a:endParaRPr lang="ar-SA" sz="3200" b="1" dirty="0">
            <a:solidFill>
              <a:schemeClr val="tx1"/>
            </a:solidFill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/>
        <a:lstStyle/>
        <a:p>
          <a:pPr algn="r" rtl="1">
            <a:lnSpc>
              <a:spcPct val="130000"/>
            </a:lnSpc>
          </a:pP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عن طريق التخصيص، أو إضافة اسم الإشارة إليه .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03763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93597" custScaleY="127053" custLinFactNeighborX="12242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29E9FE80-F437-48BD-A07F-17ECE87303F0}" type="presOf" srcId="{09637835-C54E-4893-9091-E32CD034134E}" destId="{A8D98137-5C1E-4CD3-8D37-9D9E6B706967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6DD6F126-9FF3-442D-9C69-3DE72A251516}" type="presOf" srcId="{3C3B17C2-F4B6-4E55-A8BC-0544D08E5257}" destId="{3E16B098-CD54-4FB5-A463-845467AD3A3E}" srcOrd="0" destOrd="0" presId="urn:microsoft.com/office/officeart/2005/8/layout/hierarchy3"/>
    <dgm:cxn modelId="{B6F41799-610D-492D-A6F7-3DE15817F584}" type="presOf" srcId="{B2163EAB-845C-45C0-81E4-FAF7A549D45D}" destId="{3B258FB8-54AF-43A8-8D09-9E4EFE711425}" srcOrd="1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54FFF3F8-1193-42A7-BA1B-A5EBBB452373}" type="presOf" srcId="{4368F769-8976-457F-A852-7888CA1648F8}" destId="{2A8681D2-3C89-4DF2-9306-B7577256CB7C}" srcOrd="0" destOrd="0" presId="urn:microsoft.com/office/officeart/2005/8/layout/hierarchy3"/>
    <dgm:cxn modelId="{C9B36F9E-7062-46DB-A193-CC7975660F09}" type="presOf" srcId="{B2163EAB-845C-45C0-81E4-FAF7A549D45D}" destId="{1195732E-B978-48FC-A9C5-3848F7F9B824}" srcOrd="0" destOrd="0" presId="urn:microsoft.com/office/officeart/2005/8/layout/hierarchy3"/>
    <dgm:cxn modelId="{41D3E904-14EA-46AF-A607-0F1832B7F2F7}" type="presOf" srcId="{4547EB27-8074-49AC-9737-A66993A75063}" destId="{8A7CAAA0-F379-446D-9FC5-F06FB554C852}" srcOrd="0" destOrd="0" presId="urn:microsoft.com/office/officeart/2005/8/layout/hierarchy3"/>
    <dgm:cxn modelId="{E31B87A6-E633-48DF-9919-5B872079E2C9}" type="presOf" srcId="{D8C7EC13-ECA5-4DCA-9A49-68B4039AD152}" destId="{E65DF841-E96F-4887-9CB5-6D4D06E0D997}" srcOrd="0" destOrd="0" presId="urn:microsoft.com/office/officeart/2005/8/layout/hierarchy3"/>
    <dgm:cxn modelId="{2268621A-6A03-419D-9BC0-6DC4E7283B62}" type="presParOf" srcId="{3E16B098-CD54-4FB5-A463-845467AD3A3E}" destId="{225FA825-4BB1-49B6-93EC-42A8696CA732}" srcOrd="0" destOrd="0" presId="urn:microsoft.com/office/officeart/2005/8/layout/hierarchy3"/>
    <dgm:cxn modelId="{90E32AFD-5454-4448-A177-FF1D25DB00E6}" type="presParOf" srcId="{225FA825-4BB1-49B6-93EC-42A8696CA732}" destId="{44CCAEB2-3647-408F-B38D-85349515035B}" srcOrd="0" destOrd="0" presId="urn:microsoft.com/office/officeart/2005/8/layout/hierarchy3"/>
    <dgm:cxn modelId="{6735DF67-D103-4916-9910-D48965276082}" type="presParOf" srcId="{44CCAEB2-3647-408F-B38D-85349515035B}" destId="{1195732E-B978-48FC-A9C5-3848F7F9B824}" srcOrd="0" destOrd="0" presId="urn:microsoft.com/office/officeart/2005/8/layout/hierarchy3"/>
    <dgm:cxn modelId="{B4394EAF-9F98-4A4A-B378-07CC5EBDB163}" type="presParOf" srcId="{44CCAEB2-3647-408F-B38D-85349515035B}" destId="{3B258FB8-54AF-43A8-8D09-9E4EFE711425}" srcOrd="1" destOrd="0" presId="urn:microsoft.com/office/officeart/2005/8/layout/hierarchy3"/>
    <dgm:cxn modelId="{3FE4241D-24C1-44CC-AABC-9C09322815B4}" type="presParOf" srcId="{225FA825-4BB1-49B6-93EC-42A8696CA732}" destId="{A14260B4-B687-4014-A2BC-E3E0B0291812}" srcOrd="1" destOrd="0" presId="urn:microsoft.com/office/officeart/2005/8/layout/hierarchy3"/>
    <dgm:cxn modelId="{20B5FBC1-1720-45D3-8475-4A5D76C90416}" type="presParOf" srcId="{A14260B4-B687-4014-A2BC-E3E0B0291812}" destId="{A8D98137-5C1E-4CD3-8D37-9D9E6B706967}" srcOrd="0" destOrd="0" presId="urn:microsoft.com/office/officeart/2005/8/layout/hierarchy3"/>
    <dgm:cxn modelId="{1546E11A-3EDF-49AC-8567-0ACC598872A3}" type="presParOf" srcId="{A14260B4-B687-4014-A2BC-E3E0B0291812}" destId="{8A7CAAA0-F379-446D-9FC5-F06FB554C852}" srcOrd="1" destOrd="0" presId="urn:microsoft.com/office/officeart/2005/8/layout/hierarchy3"/>
    <dgm:cxn modelId="{369422A3-FAB6-43E0-AD33-95D142B04387}" type="presParOf" srcId="{A14260B4-B687-4014-A2BC-E3E0B0291812}" destId="{2A8681D2-3C89-4DF2-9306-B7577256CB7C}" srcOrd="2" destOrd="0" presId="urn:microsoft.com/office/officeart/2005/8/layout/hierarchy3"/>
    <dgm:cxn modelId="{6E9999E4-2167-4740-BDC5-46A13DCA86F8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152C6774-F361-4448-B682-576BA016CED4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A26FE6E8-D1E7-4139-BA09-A3D31BD760A1}" type="presOf" srcId="{7E7700D0-BD1A-43A2-9526-D4AB80E56C69}" destId="{479D0F19-FB95-4E81-A342-08D937150433}" srcOrd="0" destOrd="0" presId="urn:microsoft.com/office/officeart/2005/8/layout/process4"/>
    <dgm:cxn modelId="{078A762F-7054-4FB0-8674-672CCCFB3468}" type="presParOf" srcId="{479D0F19-FB95-4E81-A342-08D937150433}" destId="{0C165CE2-900F-4B90-9A59-D466880231E9}" srcOrd="0" destOrd="0" presId="urn:microsoft.com/office/officeart/2005/8/layout/process4"/>
    <dgm:cxn modelId="{4B66198B-C7FC-40D2-BBD2-DEE701CD818D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31FEBB91-8A18-4000-B8B1-B48DCFBB9589}" type="presOf" srcId="{7E7700D0-BD1A-43A2-9526-D4AB80E56C69}" destId="{479D0F19-FB95-4E81-A342-08D937150433}" srcOrd="0" destOrd="0" presId="urn:microsoft.com/office/officeart/2005/8/layout/process4"/>
    <dgm:cxn modelId="{B6E867B6-1D24-417B-B603-012ED652F616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A7C558F2-6FCD-4C0A-B589-8B6F8E3DF57F}" type="presParOf" srcId="{479D0F19-FB95-4E81-A342-08D937150433}" destId="{0C165CE2-900F-4B90-9A59-D466880231E9}" srcOrd="0" destOrd="0" presId="urn:microsoft.com/office/officeart/2005/8/layout/process4"/>
    <dgm:cxn modelId="{385183B0-58B5-4C90-8EFC-01E33E4EFA9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22C9D2A-B362-4AC8-BE06-E75594B56FAB}" type="doc">
      <dgm:prSet loTypeId="urn:microsoft.com/office/officeart/2005/8/layout/radial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432BFD6-E6E2-4197-9650-E2768931C7FF}">
      <dgm:prSet phldrT="[نص]" custT="1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ar-SY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تقابل الحدود</a:t>
          </a:r>
          <a:endParaRPr lang="ar-SA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721FBFD3-9909-4CC5-9F49-855BCBE50F23}" type="parTrans" cxnId="{A86E9AC8-6C3A-49BB-8652-8B88AA5E6420}">
      <dgm:prSet/>
      <dgm:spPr/>
      <dgm:t>
        <a:bodyPr/>
        <a:lstStyle/>
        <a:p>
          <a:pPr rtl="1"/>
          <a:endParaRPr lang="ar-SA"/>
        </a:p>
      </dgm:t>
    </dgm:pt>
    <dgm:pt modelId="{6DF67297-95F2-4505-BF63-9065EB88A87C}" type="sibTrans" cxnId="{A86E9AC8-6C3A-49BB-8652-8B88AA5E6420}">
      <dgm:prSet/>
      <dgm:spPr/>
      <dgm:t>
        <a:bodyPr/>
        <a:lstStyle/>
        <a:p>
          <a:pPr rtl="1"/>
          <a:endParaRPr lang="ar-SA"/>
        </a:p>
      </dgm:t>
    </dgm:pt>
    <dgm:pt modelId="{807DD0F2-00B4-4014-8942-4540C0D63344}">
      <dgm:prSet phldrT="[نص]" custT="1"/>
      <dgm:spPr>
        <a:gradFill rotWithShape="0">
          <a:gsLst>
            <a:gs pos="0">
              <a:srgbClr val="9AD6E6"/>
            </a:gs>
            <a:gs pos="80000">
              <a:srgbClr val="9AD6E6"/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التضايف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DF72AEC3-9CBB-4E5E-8A6F-ED669AF8F546}" type="parTrans" cxnId="{EEC825DC-58BA-4643-8553-9CF12E209EA4}">
      <dgm:prSet/>
      <dgm:spPr>
        <a:solidFill>
          <a:srgbClr val="C00000"/>
        </a:solidFill>
      </dgm:spPr>
      <dgm:t>
        <a:bodyPr/>
        <a:lstStyle/>
        <a:p>
          <a:pPr rtl="1"/>
          <a:endParaRPr lang="ar-SA"/>
        </a:p>
      </dgm:t>
    </dgm:pt>
    <dgm:pt modelId="{4A1DE82A-107A-4824-A40B-C87D75673DF6}" type="sibTrans" cxnId="{EEC825DC-58BA-4643-8553-9CF12E209EA4}">
      <dgm:prSet/>
      <dgm:spPr/>
      <dgm:t>
        <a:bodyPr/>
        <a:lstStyle/>
        <a:p>
          <a:pPr rtl="1"/>
          <a:endParaRPr lang="ar-SA"/>
        </a:p>
      </dgm:t>
    </dgm:pt>
    <dgm:pt modelId="{02F64721-030D-4B04-A7B4-5198904817F0}">
      <dgm:prSet phldrT="[نص]" custT="1"/>
      <dgm:spPr>
        <a:gradFill rotWithShape="0">
          <a:gsLst>
            <a:gs pos="0">
              <a:srgbClr val="6FE258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التناقض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6B996DE5-D324-4804-A263-FE96452668E7}" type="parTrans" cxnId="{332167CC-0BE9-4269-BBB0-87E5A8500E51}">
      <dgm:prSet/>
      <dgm:spPr/>
      <dgm:t>
        <a:bodyPr/>
        <a:lstStyle/>
        <a:p>
          <a:pPr rtl="1"/>
          <a:endParaRPr lang="ar-SA"/>
        </a:p>
      </dgm:t>
    </dgm:pt>
    <dgm:pt modelId="{52E241B8-8B48-4837-AF35-9AEA5188BADF}" type="sibTrans" cxnId="{332167CC-0BE9-4269-BBB0-87E5A8500E51}">
      <dgm:prSet/>
      <dgm:spPr/>
      <dgm:t>
        <a:bodyPr/>
        <a:lstStyle/>
        <a:p>
          <a:pPr rtl="1"/>
          <a:endParaRPr lang="ar-SA"/>
        </a:p>
      </dgm:t>
    </dgm:pt>
    <dgm:pt modelId="{8E46247A-40EC-4EEE-A5F9-993B9FFAC6C4}">
      <dgm:prSet phldrT="[نص]"/>
      <dgm:spPr>
        <a:gradFill rotWithShape="0">
          <a:gsLst>
            <a:gs pos="0">
              <a:srgbClr val="E3883D"/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Y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التضاد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33647C1F-D7D8-46A5-A7F9-20D5645FF2FB}" type="parTrans" cxnId="{BACB3D23-371E-433D-B220-D4A86AE051F3}">
      <dgm:prSet/>
      <dgm:spPr/>
      <dgm:t>
        <a:bodyPr/>
        <a:lstStyle/>
        <a:p>
          <a:pPr rtl="1"/>
          <a:endParaRPr lang="ar-SA"/>
        </a:p>
      </dgm:t>
    </dgm:pt>
    <dgm:pt modelId="{9900CB89-5425-4A67-B586-FDB886652513}" type="sibTrans" cxnId="{BACB3D23-371E-433D-B220-D4A86AE051F3}">
      <dgm:prSet/>
      <dgm:spPr/>
      <dgm:t>
        <a:bodyPr/>
        <a:lstStyle/>
        <a:p>
          <a:pPr rtl="1"/>
          <a:endParaRPr lang="ar-SA"/>
        </a:p>
      </dgm:t>
    </dgm:pt>
    <dgm:pt modelId="{FA07A237-FE2A-4D5C-9095-CDD104C2B4BD}" type="pres">
      <dgm:prSet presAssocID="{022C9D2A-B362-4AC8-BE06-E75594B56F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C36A694-C9C0-4329-AF49-D8DFB86752E4}" type="pres">
      <dgm:prSet presAssocID="{0432BFD6-E6E2-4197-9650-E2768931C7FF}" presName="centerShape" presStyleLbl="node0" presStyleIdx="0" presStyleCnt="1" custScaleX="104727" custScaleY="104727"/>
      <dgm:spPr/>
      <dgm:t>
        <a:bodyPr/>
        <a:lstStyle/>
        <a:p>
          <a:pPr rtl="1"/>
          <a:endParaRPr lang="ar-SA"/>
        </a:p>
      </dgm:t>
    </dgm:pt>
    <dgm:pt modelId="{FC092885-EA79-4C73-888F-46BC734FDAA1}" type="pres">
      <dgm:prSet presAssocID="{DF72AEC3-9CBB-4E5E-8A6F-ED669AF8F546}" presName="par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34BC630-670E-4A9C-80FD-E0C51314431A}" type="pres">
      <dgm:prSet presAssocID="{DF72AEC3-9CBB-4E5E-8A6F-ED669AF8F546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AF3515FE-54D7-443B-9262-A3F2A13C0C06}" type="pres">
      <dgm:prSet presAssocID="{807DD0F2-00B4-4014-8942-4540C0D63344}" presName="node" presStyleLbl="node1" presStyleIdx="0" presStyleCnt="3" custScaleX="132655" custScaleY="1326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A26D9F-C3D4-4601-8984-3A2139E75F3B}" type="pres">
      <dgm:prSet presAssocID="{6B996DE5-D324-4804-A263-FE96452668E7}" presName="par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F2A4797B-978E-4172-92D2-62154FCFD118}" type="pres">
      <dgm:prSet presAssocID="{6B996DE5-D324-4804-A263-FE96452668E7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89296AA6-D08C-40B8-B98A-F43E4804A0A6}" type="pres">
      <dgm:prSet presAssocID="{02F64721-030D-4B04-A7B4-5198904817F0}" presName="node" presStyleLbl="node1" presStyleIdx="1" presStyleCnt="3" custScaleX="125673" custScaleY="125673" custRadScaleRad="116259" custRadScaleInc="-586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9F1AA2-F44A-4189-BFA1-0FC6DEC6717D}" type="pres">
      <dgm:prSet presAssocID="{33647C1F-D7D8-46A5-A7F9-20D5645FF2FB}" presName="par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D637A063-8491-4346-B74C-D43B2BA96090}" type="pres">
      <dgm:prSet presAssocID="{33647C1F-D7D8-46A5-A7F9-20D5645FF2FB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DAA11350-E1EE-44D3-82EC-A01B34333415}" type="pres">
      <dgm:prSet presAssocID="{8E46247A-40EC-4EEE-A5F9-993B9FFAC6C4}" presName="node" presStyleLbl="node1" presStyleIdx="2" presStyleCnt="3" custRadScaleRad="112791" custRadScaleInc="6544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CCF326-A483-4857-AC8F-92E38EABA51B}" type="presOf" srcId="{6B996DE5-D324-4804-A263-FE96452668E7}" destId="{BFA26D9F-C3D4-4601-8984-3A2139E75F3B}" srcOrd="0" destOrd="0" presId="urn:microsoft.com/office/officeart/2005/8/layout/radial5"/>
    <dgm:cxn modelId="{F0EBD3F5-C891-4A02-BA0B-C00AB289351D}" type="presOf" srcId="{DF72AEC3-9CBB-4E5E-8A6F-ED669AF8F546}" destId="{FC092885-EA79-4C73-888F-46BC734FDAA1}" srcOrd="0" destOrd="0" presId="urn:microsoft.com/office/officeart/2005/8/layout/radial5"/>
    <dgm:cxn modelId="{F6E78113-A338-4816-9417-869796174659}" type="presOf" srcId="{022C9D2A-B362-4AC8-BE06-E75594B56FAB}" destId="{FA07A237-FE2A-4D5C-9095-CDD104C2B4BD}" srcOrd="0" destOrd="0" presId="urn:microsoft.com/office/officeart/2005/8/layout/radial5"/>
    <dgm:cxn modelId="{CC83BEF8-09B4-42F5-BA59-D08C87297327}" type="presOf" srcId="{33647C1F-D7D8-46A5-A7F9-20D5645FF2FB}" destId="{909F1AA2-F44A-4189-BFA1-0FC6DEC6717D}" srcOrd="0" destOrd="0" presId="urn:microsoft.com/office/officeart/2005/8/layout/radial5"/>
    <dgm:cxn modelId="{1CAEC717-665E-43BA-AD10-F4F0B05F7437}" type="presOf" srcId="{6B996DE5-D324-4804-A263-FE96452668E7}" destId="{F2A4797B-978E-4172-92D2-62154FCFD118}" srcOrd="1" destOrd="0" presId="urn:microsoft.com/office/officeart/2005/8/layout/radial5"/>
    <dgm:cxn modelId="{BACB3D23-371E-433D-B220-D4A86AE051F3}" srcId="{0432BFD6-E6E2-4197-9650-E2768931C7FF}" destId="{8E46247A-40EC-4EEE-A5F9-993B9FFAC6C4}" srcOrd="2" destOrd="0" parTransId="{33647C1F-D7D8-46A5-A7F9-20D5645FF2FB}" sibTransId="{9900CB89-5425-4A67-B586-FDB886652513}"/>
    <dgm:cxn modelId="{33974909-AF6D-466F-8FDD-821401965EDB}" type="presOf" srcId="{33647C1F-D7D8-46A5-A7F9-20D5645FF2FB}" destId="{D637A063-8491-4346-B74C-D43B2BA96090}" srcOrd="1" destOrd="0" presId="urn:microsoft.com/office/officeart/2005/8/layout/radial5"/>
    <dgm:cxn modelId="{53955E90-E011-4786-AAAA-0F420090CB8F}" type="presOf" srcId="{0432BFD6-E6E2-4197-9650-E2768931C7FF}" destId="{FC36A694-C9C0-4329-AF49-D8DFB86752E4}" srcOrd="0" destOrd="0" presId="urn:microsoft.com/office/officeart/2005/8/layout/radial5"/>
    <dgm:cxn modelId="{97B9F1C1-B717-4FCB-BBD6-4C2E20274C6F}" type="presOf" srcId="{02F64721-030D-4B04-A7B4-5198904817F0}" destId="{89296AA6-D08C-40B8-B98A-F43E4804A0A6}" srcOrd="0" destOrd="0" presId="urn:microsoft.com/office/officeart/2005/8/layout/radial5"/>
    <dgm:cxn modelId="{A86E9AC8-6C3A-49BB-8652-8B88AA5E6420}" srcId="{022C9D2A-B362-4AC8-BE06-E75594B56FAB}" destId="{0432BFD6-E6E2-4197-9650-E2768931C7FF}" srcOrd="0" destOrd="0" parTransId="{721FBFD3-9909-4CC5-9F49-855BCBE50F23}" sibTransId="{6DF67297-95F2-4505-BF63-9065EB88A87C}"/>
    <dgm:cxn modelId="{B98FA8BF-2171-404F-88F3-01770CC026AA}" type="presOf" srcId="{DF72AEC3-9CBB-4E5E-8A6F-ED669AF8F546}" destId="{334BC630-670E-4A9C-80FD-E0C51314431A}" srcOrd="1" destOrd="0" presId="urn:microsoft.com/office/officeart/2005/8/layout/radial5"/>
    <dgm:cxn modelId="{F808E4ED-D102-4E1A-AF00-63D80985BC97}" type="presOf" srcId="{807DD0F2-00B4-4014-8942-4540C0D63344}" destId="{AF3515FE-54D7-443B-9262-A3F2A13C0C06}" srcOrd="0" destOrd="0" presId="urn:microsoft.com/office/officeart/2005/8/layout/radial5"/>
    <dgm:cxn modelId="{332167CC-0BE9-4269-BBB0-87E5A8500E51}" srcId="{0432BFD6-E6E2-4197-9650-E2768931C7FF}" destId="{02F64721-030D-4B04-A7B4-5198904817F0}" srcOrd="1" destOrd="0" parTransId="{6B996DE5-D324-4804-A263-FE96452668E7}" sibTransId="{52E241B8-8B48-4837-AF35-9AEA5188BADF}"/>
    <dgm:cxn modelId="{EEC825DC-58BA-4643-8553-9CF12E209EA4}" srcId="{0432BFD6-E6E2-4197-9650-E2768931C7FF}" destId="{807DD0F2-00B4-4014-8942-4540C0D63344}" srcOrd="0" destOrd="0" parTransId="{DF72AEC3-9CBB-4E5E-8A6F-ED669AF8F546}" sibTransId="{4A1DE82A-107A-4824-A40B-C87D75673DF6}"/>
    <dgm:cxn modelId="{0B979097-EF94-4D77-9E39-32279849930D}" type="presOf" srcId="{8E46247A-40EC-4EEE-A5F9-993B9FFAC6C4}" destId="{DAA11350-E1EE-44D3-82EC-A01B34333415}" srcOrd="0" destOrd="0" presId="urn:microsoft.com/office/officeart/2005/8/layout/radial5"/>
    <dgm:cxn modelId="{6AEE5B69-4194-450E-90CC-F667FA106C35}" type="presParOf" srcId="{FA07A237-FE2A-4D5C-9095-CDD104C2B4BD}" destId="{FC36A694-C9C0-4329-AF49-D8DFB86752E4}" srcOrd="0" destOrd="0" presId="urn:microsoft.com/office/officeart/2005/8/layout/radial5"/>
    <dgm:cxn modelId="{9E226588-8688-4B43-9CB3-FFBFBFCD4E24}" type="presParOf" srcId="{FA07A237-FE2A-4D5C-9095-CDD104C2B4BD}" destId="{FC092885-EA79-4C73-888F-46BC734FDAA1}" srcOrd="1" destOrd="0" presId="urn:microsoft.com/office/officeart/2005/8/layout/radial5"/>
    <dgm:cxn modelId="{9183CC7A-303A-45D0-8BB8-0F3E1C35C17B}" type="presParOf" srcId="{FC092885-EA79-4C73-888F-46BC734FDAA1}" destId="{334BC630-670E-4A9C-80FD-E0C51314431A}" srcOrd="0" destOrd="0" presId="urn:microsoft.com/office/officeart/2005/8/layout/radial5"/>
    <dgm:cxn modelId="{267C5408-59E0-48A6-95FD-DD02EB999AFB}" type="presParOf" srcId="{FA07A237-FE2A-4D5C-9095-CDD104C2B4BD}" destId="{AF3515FE-54D7-443B-9262-A3F2A13C0C06}" srcOrd="2" destOrd="0" presId="urn:microsoft.com/office/officeart/2005/8/layout/radial5"/>
    <dgm:cxn modelId="{A064C250-217F-417E-BE81-9DB1534180D9}" type="presParOf" srcId="{FA07A237-FE2A-4D5C-9095-CDD104C2B4BD}" destId="{BFA26D9F-C3D4-4601-8984-3A2139E75F3B}" srcOrd="3" destOrd="0" presId="urn:microsoft.com/office/officeart/2005/8/layout/radial5"/>
    <dgm:cxn modelId="{0ED0B522-A491-4F53-AE20-62FBF1A65514}" type="presParOf" srcId="{BFA26D9F-C3D4-4601-8984-3A2139E75F3B}" destId="{F2A4797B-978E-4172-92D2-62154FCFD118}" srcOrd="0" destOrd="0" presId="urn:microsoft.com/office/officeart/2005/8/layout/radial5"/>
    <dgm:cxn modelId="{94BAEA27-510B-4170-81B0-B8487FB74A37}" type="presParOf" srcId="{FA07A237-FE2A-4D5C-9095-CDD104C2B4BD}" destId="{89296AA6-D08C-40B8-B98A-F43E4804A0A6}" srcOrd="4" destOrd="0" presId="urn:microsoft.com/office/officeart/2005/8/layout/radial5"/>
    <dgm:cxn modelId="{786F1649-A675-465D-91B2-9BB7B776A7E5}" type="presParOf" srcId="{FA07A237-FE2A-4D5C-9095-CDD104C2B4BD}" destId="{909F1AA2-F44A-4189-BFA1-0FC6DEC6717D}" srcOrd="5" destOrd="0" presId="urn:microsoft.com/office/officeart/2005/8/layout/radial5"/>
    <dgm:cxn modelId="{625D2DE4-0963-4C7D-80C4-EAE7532208A2}" type="presParOf" srcId="{909F1AA2-F44A-4189-BFA1-0FC6DEC6717D}" destId="{D637A063-8491-4346-B74C-D43B2BA96090}" srcOrd="0" destOrd="0" presId="urn:microsoft.com/office/officeart/2005/8/layout/radial5"/>
    <dgm:cxn modelId="{C746A927-17C5-4016-B89E-56EC08C003B3}" type="presParOf" srcId="{FA07A237-FE2A-4D5C-9095-CDD104C2B4BD}" destId="{DAA11350-E1EE-44D3-82EC-A01B3433341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8626A3C4-B4AE-4F05-8BAB-B497F8112F23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96BC152D-6E39-4080-8277-515918BB5E1E}" type="presOf" srcId="{7E7700D0-BD1A-43A2-9526-D4AB80E56C69}" destId="{479D0F19-FB95-4E81-A342-08D937150433}" srcOrd="0" destOrd="0" presId="urn:microsoft.com/office/officeart/2005/8/layout/process4"/>
    <dgm:cxn modelId="{AAEEACEA-534D-4D4A-937E-3C2A4DAF6690}" type="presParOf" srcId="{479D0F19-FB95-4E81-A342-08D937150433}" destId="{0C165CE2-900F-4B90-9A59-D466880231E9}" srcOrd="0" destOrd="0" presId="urn:microsoft.com/office/officeart/2005/8/layout/process4"/>
    <dgm:cxn modelId="{B4D7BE00-4A7F-43A8-AB84-23D5D98A17C1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B3FE196D-CFFC-4036-86C8-988D8A04DB28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54D55E45-4B6E-47B5-B437-2EC7AF4097C0}" type="presOf" srcId="{46ECF969-69AF-4D60-B7E0-D27EDD287E80}" destId="{C5DA54BB-DB7B-402C-ACC3-BE092F346590}" srcOrd="0" destOrd="0" presId="urn:microsoft.com/office/officeart/2005/8/layout/process4"/>
    <dgm:cxn modelId="{B36289E0-A8E7-4D86-B40D-16368ECB988E}" type="presParOf" srcId="{479D0F19-FB95-4E81-A342-08D937150433}" destId="{0C165CE2-900F-4B90-9A59-D466880231E9}" srcOrd="0" destOrd="0" presId="urn:microsoft.com/office/officeart/2005/8/layout/process4"/>
    <dgm:cxn modelId="{4DB7184F-A3A1-406F-AE3D-CC1B4E83D63B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2B8C93B-FEF7-47E9-A0A4-EF3E18557485}" type="presOf" srcId="{62B2FDC6-E971-4800-929B-E4F76129E11D}" destId="{5443EE7B-DC67-4EDE-A108-14BEAF91CE36}" srcOrd="0" destOrd="0" presId="urn:microsoft.com/office/officeart/2005/8/layout/cycle2"/>
    <dgm:cxn modelId="{F3220B5E-941C-42AB-8594-EF833080D910}" type="presOf" srcId="{C5CDE511-F3CC-49A6-8BB5-42712082DE68}" destId="{97FE75D5-CABC-4838-BF1C-60E98425381A}" srcOrd="0" destOrd="0" presId="urn:microsoft.com/office/officeart/2005/8/layout/cycle2"/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97D55480-25A0-4F64-B560-2CBF7275BC68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A4D51F24-F3DE-4D20-92B1-177983E107A7}" type="presOf" srcId="{46ECF969-69AF-4D60-B7E0-D27EDD287E80}" destId="{C5DA54BB-DB7B-402C-ACC3-BE092F346590}" srcOrd="0" destOrd="0" presId="urn:microsoft.com/office/officeart/2005/8/layout/process4"/>
    <dgm:cxn modelId="{E1F0E15A-D4EB-4544-BB14-5173998C2735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906541C5-FBEF-4F22-A966-549230777946}" type="presParOf" srcId="{479D0F19-FB95-4E81-A342-08D937150433}" destId="{0C165CE2-900F-4B90-9A59-D466880231E9}" srcOrd="0" destOrd="0" presId="urn:microsoft.com/office/officeart/2005/8/layout/process4"/>
    <dgm:cxn modelId="{EE5CFE1F-E423-420A-B124-1878237ECBA0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132D85E3-9FD6-41BE-87DF-2D64B84A5A46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A757AB50-C6C2-4722-AB82-F5C48B062F36}" type="presOf" srcId="{7E7700D0-BD1A-43A2-9526-D4AB80E56C69}" destId="{479D0F19-FB95-4E81-A342-08D937150433}" srcOrd="0" destOrd="0" presId="urn:microsoft.com/office/officeart/2005/8/layout/process4"/>
    <dgm:cxn modelId="{FA9006B9-2B65-4741-9BC5-A9C167CFDF97}" type="presParOf" srcId="{479D0F19-FB95-4E81-A342-08D937150433}" destId="{0C165CE2-900F-4B90-9A59-D466880231E9}" srcOrd="0" destOrd="0" presId="urn:microsoft.com/office/officeart/2005/8/layout/process4"/>
    <dgm:cxn modelId="{4D1404C3-F14D-4021-8A37-128BDA91D5D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13916F4A-F5E4-4F94-B518-ADB5331DA0EB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2E8A2601-5970-4053-AEE8-FB28A8578C70}" type="presOf" srcId="{7E7700D0-BD1A-43A2-9526-D4AB80E56C69}" destId="{479D0F19-FB95-4E81-A342-08D937150433}" srcOrd="0" destOrd="0" presId="urn:microsoft.com/office/officeart/2005/8/layout/process4"/>
    <dgm:cxn modelId="{968F35FA-2B52-42F1-9C82-27EE75A54602}" type="presParOf" srcId="{479D0F19-FB95-4E81-A342-08D937150433}" destId="{0C165CE2-900F-4B90-9A59-D466880231E9}" srcOrd="0" destOrd="0" presId="urn:microsoft.com/office/officeart/2005/8/layout/process4"/>
    <dgm:cxn modelId="{B7AACB35-92F0-4935-9ECE-D52194CF0D70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68D94AE0-0169-470F-8464-1BFF3453D0D8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63597259-9E25-415A-B7CD-4E2EE37097A3}" type="presOf" srcId="{7E7700D0-BD1A-43A2-9526-D4AB80E56C69}" destId="{479D0F19-FB95-4E81-A342-08D937150433}" srcOrd="0" destOrd="0" presId="urn:microsoft.com/office/officeart/2005/8/layout/process4"/>
    <dgm:cxn modelId="{605A24A4-5F80-4B9A-914C-0A3BD4B461C9}" type="presParOf" srcId="{479D0F19-FB95-4E81-A342-08D937150433}" destId="{0C165CE2-900F-4B90-9A59-D466880231E9}" srcOrd="0" destOrd="0" presId="urn:microsoft.com/office/officeart/2005/8/layout/process4"/>
    <dgm:cxn modelId="{DDB05EE1-5E05-47E4-8986-39FEB246B996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CF15AF7B-E93D-469E-9E9C-E4CD3C18988A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F2464B14-E18D-4D65-94F6-AA83C60B597E}" type="presOf" srcId="{7E7700D0-BD1A-43A2-9526-D4AB80E56C69}" destId="{479D0F19-FB95-4E81-A342-08D937150433}" srcOrd="0" destOrd="0" presId="urn:microsoft.com/office/officeart/2005/8/layout/process4"/>
    <dgm:cxn modelId="{535176F2-49FA-473C-A0D8-D30A356182B1}" type="presParOf" srcId="{479D0F19-FB95-4E81-A342-08D937150433}" destId="{0C165CE2-900F-4B90-9A59-D466880231E9}" srcOrd="0" destOrd="0" presId="urn:microsoft.com/office/officeart/2005/8/layout/process4"/>
    <dgm:cxn modelId="{AF398776-A3CE-479A-9595-99E3A3DED762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0ECD0CBB-3560-439A-959B-4DA1F3C95A4F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152F479E-51C0-4441-8E1F-94412E634E05}" type="presOf" srcId="{46ECF969-69AF-4D60-B7E0-D27EDD287E80}" destId="{C5DA54BB-DB7B-402C-ACC3-BE092F346590}" srcOrd="0" destOrd="0" presId="urn:microsoft.com/office/officeart/2005/8/layout/process4"/>
    <dgm:cxn modelId="{4A710CF0-4369-4164-B414-534F3092AA78}" type="presParOf" srcId="{479D0F19-FB95-4E81-A342-08D937150433}" destId="{0C165CE2-900F-4B90-9A59-D466880231E9}" srcOrd="0" destOrd="0" presId="urn:microsoft.com/office/officeart/2005/8/layout/process4"/>
    <dgm:cxn modelId="{10E5832E-C256-4C06-A9AF-810F43872D89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D2E5D7CB-1CDE-4A44-991E-84AB4183DD2F}" type="presOf" srcId="{46ECF969-69AF-4D60-B7E0-D27EDD287E80}" destId="{C5DA54BB-DB7B-402C-ACC3-BE092F346590}" srcOrd="0" destOrd="0" presId="urn:microsoft.com/office/officeart/2005/8/layout/process4"/>
    <dgm:cxn modelId="{B280EF13-BA98-49F4-95A4-B973231C9401}" type="presOf" srcId="{7E7700D0-BD1A-43A2-9526-D4AB80E56C69}" destId="{479D0F19-FB95-4E81-A342-08D937150433}" srcOrd="0" destOrd="0" presId="urn:microsoft.com/office/officeart/2005/8/layout/process4"/>
    <dgm:cxn modelId="{E72D73B0-016F-4A95-891E-3C5BB6A47B2A}" type="presParOf" srcId="{479D0F19-FB95-4E81-A342-08D937150433}" destId="{0C165CE2-900F-4B90-9A59-D466880231E9}" srcOrd="0" destOrd="0" presId="urn:microsoft.com/office/officeart/2005/8/layout/process4"/>
    <dgm:cxn modelId="{4751DED9-5145-47B8-BD19-352B5DDBE985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052534E7-875F-4B24-8B85-D4331D4EB21F}" type="presOf" srcId="{7E7700D0-BD1A-43A2-9526-D4AB80E56C69}" destId="{479D0F19-FB95-4E81-A342-08D937150433}" srcOrd="0" destOrd="0" presId="urn:microsoft.com/office/officeart/2005/8/layout/process4"/>
    <dgm:cxn modelId="{C1889932-90A0-40B6-8CCF-226C0C2F9E03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E985A128-39B3-46A9-8847-8D496AB4561A}" type="presParOf" srcId="{479D0F19-FB95-4E81-A342-08D937150433}" destId="{0C165CE2-900F-4B90-9A59-D466880231E9}" srcOrd="0" destOrd="0" presId="urn:microsoft.com/office/officeart/2005/8/layout/process4"/>
    <dgm:cxn modelId="{5E6BD6AF-B683-41DA-84FB-4FE96EC0471F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9CB12EAE-B717-438C-B8AF-2B18064CF517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5C32489A-F887-407E-937E-372C9F71E6FC}" type="presOf" srcId="{7E7700D0-BD1A-43A2-9526-D4AB80E56C69}" destId="{479D0F19-FB95-4E81-A342-08D937150433}" srcOrd="0" destOrd="0" presId="urn:microsoft.com/office/officeart/2005/8/layout/process4"/>
    <dgm:cxn modelId="{95A6215F-B011-4C81-A4F0-F3BCD3F96373}" type="presParOf" srcId="{479D0F19-FB95-4E81-A342-08D937150433}" destId="{0C165CE2-900F-4B90-9A59-D466880231E9}" srcOrd="0" destOrd="0" presId="urn:microsoft.com/office/officeart/2005/8/layout/process4"/>
    <dgm:cxn modelId="{C552DD5E-8F16-4CAF-86D3-EAAC15F9668C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B19FE48F-3BB7-4661-8114-C25F3684A49B}" type="presOf" srcId="{7E7700D0-BD1A-43A2-9526-D4AB80E56C69}" destId="{479D0F19-FB95-4E81-A342-08D937150433}" srcOrd="0" destOrd="0" presId="urn:microsoft.com/office/officeart/2005/8/layout/process4"/>
    <dgm:cxn modelId="{EE30AD2A-9191-4A35-80DF-0BE79A67CA3A}" type="presOf" srcId="{46ECF969-69AF-4D60-B7E0-D27EDD287E80}" destId="{C5DA54BB-DB7B-402C-ACC3-BE092F346590}" srcOrd="0" destOrd="0" presId="urn:microsoft.com/office/officeart/2005/8/layout/process4"/>
    <dgm:cxn modelId="{40C00582-C7C5-40B6-AE44-63EF866F4970}" type="presParOf" srcId="{479D0F19-FB95-4E81-A342-08D937150433}" destId="{0C165CE2-900F-4B90-9A59-D466880231E9}" srcOrd="0" destOrd="0" presId="urn:microsoft.com/office/officeart/2005/8/layout/process4"/>
    <dgm:cxn modelId="{A9B531D4-0970-4F28-BED3-21B0797A1021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20ABB8E-4DF2-43E9-9ED4-D90319FC4FBE}" type="presOf" srcId="{62B2FDC6-E971-4800-929B-E4F76129E11D}" destId="{5443EE7B-DC67-4EDE-A108-14BEAF91CE36}" srcOrd="0" destOrd="0" presId="urn:microsoft.com/office/officeart/2005/8/layout/cycle2"/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E0F41275-766A-4FD4-A2F1-4CFC8C527077}" type="presOf" srcId="{C5CDE511-F3CC-49A6-8BB5-42712082DE68}" destId="{97FE75D5-CABC-4838-BF1C-60E98425381A}" srcOrd="0" destOrd="0" presId="urn:microsoft.com/office/officeart/2005/8/layout/cycle2"/>
    <dgm:cxn modelId="{88517B62-0A14-4783-89DF-BF66D5147428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7C5E7665-55A0-4314-B3D7-9C0302B4B839}" type="presOf" srcId="{46ECF969-69AF-4D60-B7E0-D27EDD287E80}" destId="{C5DA54BB-DB7B-402C-ACC3-BE092F346590}" srcOrd="0" destOrd="0" presId="urn:microsoft.com/office/officeart/2005/8/layout/process4"/>
    <dgm:cxn modelId="{6ADC0360-684B-4BEE-8B14-A35A1864BB72}" type="presOf" srcId="{7E7700D0-BD1A-43A2-9526-D4AB80E56C69}" destId="{479D0F19-FB95-4E81-A342-08D937150433}" srcOrd="0" destOrd="0" presId="urn:microsoft.com/office/officeart/2005/8/layout/process4"/>
    <dgm:cxn modelId="{E09BE829-26B8-49C5-9719-BFB6EED3E086}" type="presParOf" srcId="{479D0F19-FB95-4E81-A342-08D937150433}" destId="{0C165CE2-900F-4B90-9A59-D466880231E9}" srcOrd="0" destOrd="0" presId="urn:microsoft.com/office/officeart/2005/8/layout/process4"/>
    <dgm:cxn modelId="{2ECC95DF-314B-4D48-9DCA-E5E57716900A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ADE371A1-83BC-46AF-BF78-720420EAB273}" type="presOf" srcId="{7E7700D0-BD1A-43A2-9526-D4AB80E56C69}" destId="{479D0F19-FB95-4E81-A342-08D937150433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407A9938-AF43-4214-9211-32D653A0F878}" type="presOf" srcId="{46ECF969-69AF-4D60-B7E0-D27EDD287E80}" destId="{C5DA54BB-DB7B-402C-ACC3-BE092F346590}" srcOrd="0" destOrd="0" presId="urn:microsoft.com/office/officeart/2005/8/layout/process4"/>
    <dgm:cxn modelId="{42029608-06EC-4361-9534-658587D9CBB5}" type="presParOf" srcId="{479D0F19-FB95-4E81-A342-08D937150433}" destId="{0C165CE2-900F-4B90-9A59-D466880231E9}" srcOrd="0" destOrd="0" presId="urn:microsoft.com/office/officeart/2005/8/layout/process4"/>
    <dgm:cxn modelId="{A29CA2A4-ED1A-4B76-9B33-76A53371D0ED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6ECF969-69AF-4D60-B7E0-D27EDD287E80}">
      <dgm:prSet custT="1"/>
      <dgm:spPr>
        <a:ln>
          <a:solidFill>
            <a:srgbClr val="C00000"/>
          </a:solidFill>
        </a:ln>
      </dgm:spPr>
      <dgm:t>
        <a:bodyPr/>
        <a:lstStyle/>
        <a:p>
          <a:pPr rtl="1"/>
          <a:r>
            <a:rPr lang="ar-SA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C3B791-1594-4818-84B3-CF9D73FAEBE5}" type="par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5A920C3E-14DD-4758-98AB-A0E1480CE853}" type="sibTrans" cxnId="{7BB0E3DE-7F0E-4CC5-B397-AD0CA51C462C}">
      <dgm:prSet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165CE2-900F-4B90-9A59-D466880231E9}" type="pres">
      <dgm:prSet presAssocID="{46ECF969-69AF-4D60-B7E0-D27EDD287E80}" presName="boxAndChildren" presStyleCnt="0"/>
      <dgm:spPr/>
    </dgm:pt>
    <dgm:pt modelId="{C5DA54BB-DB7B-402C-ACC3-BE092F346590}" type="pres">
      <dgm:prSet presAssocID="{46ECF969-69AF-4D60-B7E0-D27EDD287E80}" presName="parentTextBox" presStyleLbl="node1" presStyleIdx="0" presStyleCnt="1" custScaleX="69200" custScaleY="100098"/>
      <dgm:spPr>
        <a:prstGeom prst="flowChartDecision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F77B9E2C-0023-49F6-BB0C-9E5B814E763D}" type="presOf" srcId="{46ECF969-69AF-4D60-B7E0-D27EDD287E80}" destId="{C5DA54BB-DB7B-402C-ACC3-BE092F346590}" srcOrd="0" destOrd="0" presId="urn:microsoft.com/office/officeart/2005/8/layout/process4"/>
    <dgm:cxn modelId="{7BB0E3DE-7F0E-4CC5-B397-AD0CA51C462C}" srcId="{7E7700D0-BD1A-43A2-9526-D4AB80E56C69}" destId="{46ECF969-69AF-4D60-B7E0-D27EDD287E80}" srcOrd="0" destOrd="0" parTransId="{2EC3B791-1594-4818-84B3-CF9D73FAEBE5}" sibTransId="{5A920C3E-14DD-4758-98AB-A0E1480CE853}"/>
    <dgm:cxn modelId="{805D4C85-1DAD-4B9E-968C-6BD8EA2442F1}" type="presOf" srcId="{7E7700D0-BD1A-43A2-9526-D4AB80E56C69}" destId="{479D0F19-FB95-4E81-A342-08D937150433}" srcOrd="0" destOrd="0" presId="urn:microsoft.com/office/officeart/2005/8/layout/process4"/>
    <dgm:cxn modelId="{040D588B-F86F-4117-9B51-EC6E034A9F9B}" type="presParOf" srcId="{479D0F19-FB95-4E81-A342-08D937150433}" destId="{0C165CE2-900F-4B90-9A59-D466880231E9}" srcOrd="0" destOrd="0" presId="urn:microsoft.com/office/officeart/2005/8/layout/process4"/>
    <dgm:cxn modelId="{F1617086-9442-4C4C-9C85-F7AAEE46CD7E}" type="presParOf" srcId="{0C165CE2-900F-4B90-9A59-D466880231E9}" destId="{C5DA54BB-DB7B-402C-ACC3-BE092F3465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09FD671-B3F9-4DE0-8B1F-3F59B9FB4B3B}" type="presOf" srcId="{7E7700D0-BD1A-43A2-9526-D4AB80E56C69}" destId="{479D0F19-FB95-4E81-A342-08D9371504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2220749-381E-40A3-8A44-7396FB201854}" type="presOf" srcId="{7E7700D0-BD1A-43A2-9526-D4AB80E56C69}" destId="{479D0F19-FB95-4E81-A342-08D9371504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E7700D0-BD1A-43A2-9526-D4AB80E56C6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79D0F19-FB95-4E81-A342-08D937150433}" type="pres">
      <dgm:prSet presAssocID="{7E7700D0-BD1A-43A2-9526-D4AB80E56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B979B98-200C-4B65-9640-7304053E5A73}" type="presOf" srcId="{7E7700D0-BD1A-43A2-9526-D4AB80E56C69}" destId="{479D0F19-FB95-4E81-A342-08D9371504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/>
        <a:lstStyle/>
        <a:p>
          <a:pPr algn="r" rtl="1">
            <a:lnSpc>
              <a:spcPct val="150000"/>
            </a:lnSpc>
          </a:pP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البعد بين الحدّين المتضادين أكبر بكثير جداً منه بين الحدّين المتناقضين.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/>
        <a:lstStyle/>
        <a:p>
          <a:pPr algn="r" rtl="1"/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بين الحدين المتضادين وسط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57658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55100" custScaleY="92482" custLinFactNeighborX="38176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742D4FF-90A6-49BD-B819-E4B747F9DC1F}" type="presOf" srcId="{B2163EAB-845C-45C0-81E4-FAF7A549D45D}" destId="{1195732E-B978-48FC-A9C5-3848F7F9B824}" srcOrd="0" destOrd="0" presId="urn:microsoft.com/office/officeart/2005/8/layout/hierarchy3"/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A7C410F6-4CB0-42C7-8B7D-4E9BAB752BBA}" type="presOf" srcId="{B2163EAB-845C-45C0-81E4-FAF7A549D45D}" destId="{3B258FB8-54AF-43A8-8D09-9E4EFE711425}" srcOrd="1" destOrd="0" presId="urn:microsoft.com/office/officeart/2005/8/layout/hierarchy3"/>
    <dgm:cxn modelId="{AF283468-C674-4BF6-A237-8380123B24C2}" type="presOf" srcId="{D8C7EC13-ECA5-4DCA-9A49-68B4039AD152}" destId="{E65DF841-E96F-4887-9CB5-6D4D06E0D997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6DAB30D4-1303-4D51-AD72-C156865997F5}" type="presOf" srcId="{09637835-C54E-4893-9091-E32CD034134E}" destId="{A8D98137-5C1E-4CD3-8D37-9D9E6B706967}" srcOrd="0" destOrd="0" presId="urn:microsoft.com/office/officeart/2005/8/layout/hierarchy3"/>
    <dgm:cxn modelId="{EE12F63C-365D-401D-BDE5-FB5082FDAD84}" type="presOf" srcId="{4368F769-8976-457F-A852-7888CA1648F8}" destId="{2A8681D2-3C89-4DF2-9306-B7577256CB7C}" srcOrd="0" destOrd="0" presId="urn:microsoft.com/office/officeart/2005/8/layout/hierarchy3"/>
    <dgm:cxn modelId="{F1E8F255-177D-4EB7-9351-65B180D8344E}" type="presOf" srcId="{3C3B17C2-F4B6-4E55-A8BC-0544D08E5257}" destId="{3E16B098-CD54-4FB5-A463-845467AD3A3E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DBCD19A2-9699-4A39-9614-FE91D5FFB383}" type="presOf" srcId="{4547EB27-8074-49AC-9737-A66993A75063}" destId="{8A7CAAA0-F379-446D-9FC5-F06FB554C852}" srcOrd="0" destOrd="0" presId="urn:microsoft.com/office/officeart/2005/8/layout/hierarchy3"/>
    <dgm:cxn modelId="{E0AC6A1D-8B4C-4DF4-BFA0-A2C811997C2C}" type="presParOf" srcId="{3E16B098-CD54-4FB5-A463-845467AD3A3E}" destId="{225FA825-4BB1-49B6-93EC-42A8696CA732}" srcOrd="0" destOrd="0" presId="urn:microsoft.com/office/officeart/2005/8/layout/hierarchy3"/>
    <dgm:cxn modelId="{83E5269F-AA7E-4456-8367-0BF140FFE04B}" type="presParOf" srcId="{225FA825-4BB1-49B6-93EC-42A8696CA732}" destId="{44CCAEB2-3647-408F-B38D-85349515035B}" srcOrd="0" destOrd="0" presId="urn:microsoft.com/office/officeart/2005/8/layout/hierarchy3"/>
    <dgm:cxn modelId="{16311D97-E485-4365-B945-FA45AB51EC0C}" type="presParOf" srcId="{44CCAEB2-3647-408F-B38D-85349515035B}" destId="{1195732E-B978-48FC-A9C5-3848F7F9B824}" srcOrd="0" destOrd="0" presId="urn:microsoft.com/office/officeart/2005/8/layout/hierarchy3"/>
    <dgm:cxn modelId="{13560758-FBFF-44A5-AB60-D84C1EA9E2C9}" type="presParOf" srcId="{44CCAEB2-3647-408F-B38D-85349515035B}" destId="{3B258FB8-54AF-43A8-8D09-9E4EFE711425}" srcOrd="1" destOrd="0" presId="urn:microsoft.com/office/officeart/2005/8/layout/hierarchy3"/>
    <dgm:cxn modelId="{6F04B33F-2560-4CBD-8EB5-B14E0107E007}" type="presParOf" srcId="{225FA825-4BB1-49B6-93EC-42A8696CA732}" destId="{A14260B4-B687-4014-A2BC-E3E0B0291812}" srcOrd="1" destOrd="0" presId="urn:microsoft.com/office/officeart/2005/8/layout/hierarchy3"/>
    <dgm:cxn modelId="{9389FC48-5CB4-44F0-9D23-62D575CC223E}" type="presParOf" srcId="{A14260B4-B687-4014-A2BC-E3E0B0291812}" destId="{A8D98137-5C1E-4CD3-8D37-9D9E6B706967}" srcOrd="0" destOrd="0" presId="urn:microsoft.com/office/officeart/2005/8/layout/hierarchy3"/>
    <dgm:cxn modelId="{EE1F2AD1-8455-4D97-9150-1B677CA13D79}" type="presParOf" srcId="{A14260B4-B687-4014-A2BC-E3E0B0291812}" destId="{8A7CAAA0-F379-446D-9FC5-F06FB554C852}" srcOrd="1" destOrd="0" presId="urn:microsoft.com/office/officeart/2005/8/layout/hierarchy3"/>
    <dgm:cxn modelId="{8ABE6638-4FEF-4848-8A5C-FFEA79233F47}" type="presParOf" srcId="{A14260B4-B687-4014-A2BC-E3E0B0291812}" destId="{2A8681D2-3C89-4DF2-9306-B7577256CB7C}" srcOrd="2" destOrd="0" presId="urn:microsoft.com/office/officeart/2005/8/layout/hierarchy3"/>
    <dgm:cxn modelId="{C780F2DC-90F3-46CF-A58B-329461369360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الآتية: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/>
        <a:lstStyle/>
        <a:p>
          <a:pPr algn="r" rtl="1">
            <a:lnSpc>
              <a:spcPct val="150000"/>
            </a:lnSpc>
          </a:pPr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البعد بين الحدّين المتضادين أكبر بكثير جداً منه بين الحدّين المتناقضين.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/>
      <dgm:t>
        <a:bodyPr tIns="91440"/>
        <a:lstStyle/>
        <a:p>
          <a:pPr algn="r" rtl="1"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ar-SY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في حين </a:t>
          </a:r>
          <a:r>
            <a: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لا يجعل التقابل بالتناقض بين الحدين وسطاً</a:t>
          </a:r>
          <a:r>
            <a:rPr lang="ar-SY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.</a:t>
          </a:r>
          <a:endParaRPr lang="ar-SA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57658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55100" custScaleY="92482" custLinFactNeighborX="38176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1C2A923-7529-41D3-B631-011622696A0A}" type="presOf" srcId="{3C3B17C2-F4B6-4E55-A8BC-0544D08E5257}" destId="{3E16B098-CD54-4FB5-A463-845467AD3A3E}" srcOrd="0" destOrd="0" presId="urn:microsoft.com/office/officeart/2005/8/layout/hierarchy3"/>
    <dgm:cxn modelId="{29B44E19-5224-49E2-B3B2-67C0CA5330F7}" type="presOf" srcId="{B2163EAB-845C-45C0-81E4-FAF7A549D45D}" destId="{1195732E-B978-48FC-A9C5-3848F7F9B824}" srcOrd="0" destOrd="0" presId="urn:microsoft.com/office/officeart/2005/8/layout/hierarchy3"/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004EA598-0A8C-48C2-A43B-ADAD5846C7CA}" type="presOf" srcId="{D8C7EC13-ECA5-4DCA-9A49-68B4039AD152}" destId="{E65DF841-E96F-4887-9CB5-6D4D06E0D997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58DCDC6D-7129-415B-96AA-D12FC2F97D03}" type="presOf" srcId="{4368F769-8976-457F-A852-7888CA1648F8}" destId="{2A8681D2-3C89-4DF2-9306-B7577256CB7C}" srcOrd="0" destOrd="0" presId="urn:microsoft.com/office/officeart/2005/8/layout/hierarchy3"/>
    <dgm:cxn modelId="{4C4D494C-9AFD-4B11-A0F7-E331B0855D31}" type="presOf" srcId="{09637835-C54E-4893-9091-E32CD034134E}" destId="{A8D98137-5C1E-4CD3-8D37-9D9E6B706967}" srcOrd="0" destOrd="0" presId="urn:microsoft.com/office/officeart/2005/8/layout/hierarchy3"/>
    <dgm:cxn modelId="{BBA1B017-1AE9-4F76-9DD9-54043B4D933F}" type="presOf" srcId="{4547EB27-8074-49AC-9737-A66993A75063}" destId="{8A7CAAA0-F379-446D-9FC5-F06FB554C852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73AA5A93-4687-408A-A1DB-91B70BD91AE6}" type="presOf" srcId="{B2163EAB-845C-45C0-81E4-FAF7A549D45D}" destId="{3B258FB8-54AF-43A8-8D09-9E4EFE711425}" srcOrd="1" destOrd="0" presId="urn:microsoft.com/office/officeart/2005/8/layout/hierarchy3"/>
    <dgm:cxn modelId="{2BBDF46A-EFDC-4695-9172-800F23BE1A39}" type="presParOf" srcId="{3E16B098-CD54-4FB5-A463-845467AD3A3E}" destId="{225FA825-4BB1-49B6-93EC-42A8696CA732}" srcOrd="0" destOrd="0" presId="urn:microsoft.com/office/officeart/2005/8/layout/hierarchy3"/>
    <dgm:cxn modelId="{10D57291-4A8A-44CE-940F-BC4C8DFC0F9C}" type="presParOf" srcId="{225FA825-4BB1-49B6-93EC-42A8696CA732}" destId="{44CCAEB2-3647-408F-B38D-85349515035B}" srcOrd="0" destOrd="0" presId="urn:microsoft.com/office/officeart/2005/8/layout/hierarchy3"/>
    <dgm:cxn modelId="{5E75E066-9FA1-46E3-A7CC-EE00C5FE92E9}" type="presParOf" srcId="{44CCAEB2-3647-408F-B38D-85349515035B}" destId="{1195732E-B978-48FC-A9C5-3848F7F9B824}" srcOrd="0" destOrd="0" presId="urn:microsoft.com/office/officeart/2005/8/layout/hierarchy3"/>
    <dgm:cxn modelId="{0B24D295-EC70-4F37-B6DE-5DB1000F674D}" type="presParOf" srcId="{44CCAEB2-3647-408F-B38D-85349515035B}" destId="{3B258FB8-54AF-43A8-8D09-9E4EFE711425}" srcOrd="1" destOrd="0" presId="urn:microsoft.com/office/officeart/2005/8/layout/hierarchy3"/>
    <dgm:cxn modelId="{5EBDB8CB-3948-4060-BC81-56F7DAE75F67}" type="presParOf" srcId="{225FA825-4BB1-49B6-93EC-42A8696CA732}" destId="{A14260B4-B687-4014-A2BC-E3E0B0291812}" srcOrd="1" destOrd="0" presId="urn:microsoft.com/office/officeart/2005/8/layout/hierarchy3"/>
    <dgm:cxn modelId="{9600F705-7AED-471E-9C7A-BB385E2F4F3E}" type="presParOf" srcId="{A14260B4-B687-4014-A2BC-E3E0B0291812}" destId="{A8D98137-5C1E-4CD3-8D37-9D9E6B706967}" srcOrd="0" destOrd="0" presId="urn:microsoft.com/office/officeart/2005/8/layout/hierarchy3"/>
    <dgm:cxn modelId="{6726FFE2-A455-4790-8AC5-F62432243F7E}" type="presParOf" srcId="{A14260B4-B687-4014-A2BC-E3E0B0291812}" destId="{8A7CAAA0-F379-446D-9FC5-F06FB554C852}" srcOrd="1" destOrd="0" presId="urn:microsoft.com/office/officeart/2005/8/layout/hierarchy3"/>
    <dgm:cxn modelId="{43510062-BFFD-4AAD-8A2B-1ECB43F9F3CF}" type="presParOf" srcId="{A14260B4-B687-4014-A2BC-E3E0B0291812}" destId="{2A8681D2-3C89-4DF2-9306-B7577256CB7C}" srcOrd="2" destOrd="0" presId="urn:microsoft.com/office/officeart/2005/8/layout/hierarchy3"/>
    <dgm:cxn modelId="{A4FC1C39-02EF-4609-B8C4-3CFEE455EF0E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C3B17C2-F4B6-4E55-A8BC-0544D08E52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163EAB-845C-45C0-81E4-FAF7A549D45D}">
      <dgm:prSet phldrT="[نص]" custT="1"/>
      <dgm:spPr>
        <a:solidFill>
          <a:srgbClr val="FFBD5B"/>
        </a:solidFill>
      </dgm:spPr>
      <dgm:t>
        <a:bodyPr/>
        <a:lstStyle/>
        <a:p>
          <a:pPr algn="r" rtl="1"/>
          <a:r>
            <a:rPr lang="ar-SY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E725572-3142-4599-B510-56697967CCAE}" type="par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BDE674C3-1390-434E-BA56-D3932A65C5B4}" type="sibTrans" cxnId="{B7AFD4A7-3FA3-4669-BC21-496FB7B03CAB}">
      <dgm:prSet/>
      <dgm:spPr/>
      <dgm:t>
        <a:bodyPr/>
        <a:lstStyle/>
        <a:p>
          <a:pPr rtl="1"/>
          <a:endParaRPr lang="ar-SA"/>
        </a:p>
      </dgm:t>
    </dgm:pt>
    <dgm:pt modelId="{4547EB27-8074-49AC-9737-A66993A75063}">
      <dgm:prSet phldrT="[نص]" custT="1"/>
      <dgm:spPr/>
      <dgm:t>
        <a:bodyPr/>
        <a:lstStyle/>
        <a:p>
          <a:pPr algn="r" rtl="1">
            <a:lnSpc>
              <a:spcPct val="150000"/>
            </a:lnSpc>
          </a:pPr>
          <a:r>
            <a:rPr lang="ar-SY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قارن بين التناقض والتضاد</a:t>
          </a:r>
          <a:endParaRPr lang="ar-S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9637835-C54E-4893-9091-E32CD034134E}" type="parTrans" cxnId="{18ACE196-A404-4CC8-AB81-247A0779D511}">
      <dgm:prSet/>
      <dgm:spPr>
        <a:ln w="57150"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B0E034FA-4470-4DCF-8092-67405B262974}" type="sibTrans" cxnId="{18ACE196-A404-4CC8-AB81-247A0779D511}">
      <dgm:prSet/>
      <dgm:spPr/>
      <dgm:t>
        <a:bodyPr/>
        <a:lstStyle/>
        <a:p>
          <a:pPr rtl="1"/>
          <a:endParaRPr lang="ar-SA"/>
        </a:p>
      </dgm:t>
    </dgm:pt>
    <dgm:pt modelId="{D8C7EC13-ECA5-4DCA-9A49-68B4039AD152}">
      <dgm:prSet phldrT="[نص]" custT="1"/>
      <dgm:spPr>
        <a:noFill/>
        <a:ln>
          <a:noFill/>
        </a:ln>
      </dgm:spPr>
      <dgm:t>
        <a:bodyPr tIns="91440"/>
        <a:lstStyle/>
        <a:p>
          <a:pPr algn="r" rtl="1"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ar-SA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68F769-8976-457F-A852-7888CA1648F8}" type="parTrans" cxnId="{F060A138-2D38-4713-B404-C4D1BD05DF65}">
      <dgm:prSet/>
      <dgm:spPr>
        <a:ln w="57150">
          <a:noFill/>
          <a:headEnd type="none" w="med" len="med"/>
          <a:tailEnd type="arrow" w="med" len="med"/>
        </a:ln>
      </dgm:spPr>
      <dgm:t>
        <a:bodyPr/>
        <a:lstStyle/>
        <a:p>
          <a:pPr rtl="1"/>
          <a:endParaRPr lang="ar-SA"/>
        </a:p>
      </dgm:t>
    </dgm:pt>
    <dgm:pt modelId="{7BA02D6F-5470-4DEE-96EC-832AAAB5CEBA}" type="sibTrans" cxnId="{F060A138-2D38-4713-B404-C4D1BD05DF65}">
      <dgm:prSet/>
      <dgm:spPr/>
      <dgm:t>
        <a:bodyPr/>
        <a:lstStyle/>
        <a:p>
          <a:pPr rtl="1"/>
          <a:endParaRPr lang="ar-SA"/>
        </a:p>
      </dgm:t>
    </dgm:pt>
    <dgm:pt modelId="{3E16B098-CD54-4FB5-A463-845467AD3A3E}" type="pres">
      <dgm:prSet presAssocID="{3C3B17C2-F4B6-4E55-A8BC-0544D08E5257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25FA825-4BB1-49B6-93EC-42A8696CA732}" type="pres">
      <dgm:prSet presAssocID="{B2163EAB-845C-45C0-81E4-FAF7A549D45D}" presName="root" presStyleCnt="0"/>
      <dgm:spPr/>
    </dgm:pt>
    <dgm:pt modelId="{44CCAEB2-3647-408F-B38D-85349515035B}" type="pres">
      <dgm:prSet presAssocID="{B2163EAB-845C-45C0-81E4-FAF7A549D45D}" presName="rootComposite" presStyleCnt="0"/>
      <dgm:spPr/>
    </dgm:pt>
    <dgm:pt modelId="{1195732E-B978-48FC-A9C5-3848F7F9B824}" type="pres">
      <dgm:prSet presAssocID="{B2163EAB-845C-45C0-81E4-FAF7A549D45D}" presName="rootText" presStyleLbl="node1" presStyleIdx="0" presStyleCnt="1" custScaleX="284923"/>
      <dgm:spPr/>
      <dgm:t>
        <a:bodyPr/>
        <a:lstStyle/>
        <a:p>
          <a:pPr rtl="1"/>
          <a:endParaRPr lang="ar-SA"/>
        </a:p>
      </dgm:t>
    </dgm:pt>
    <dgm:pt modelId="{3B258FB8-54AF-43A8-8D09-9E4EFE711425}" type="pres">
      <dgm:prSet presAssocID="{B2163EAB-845C-45C0-81E4-FAF7A549D45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14260B4-B687-4014-A2BC-E3E0B0291812}" type="pres">
      <dgm:prSet presAssocID="{B2163EAB-845C-45C0-81E4-FAF7A549D45D}" presName="childShape" presStyleCnt="0"/>
      <dgm:spPr/>
    </dgm:pt>
    <dgm:pt modelId="{A8D98137-5C1E-4CD3-8D37-9D9E6B706967}" type="pres">
      <dgm:prSet presAssocID="{09637835-C54E-4893-9091-E32CD034134E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A7CAAA0-F379-446D-9FC5-F06FB554C852}" type="pres">
      <dgm:prSet presAssocID="{4547EB27-8074-49AC-9737-A66993A75063}" presName="childText" presStyleLbl="bgAcc1" presStyleIdx="0" presStyleCnt="2" custScaleX="374121" custScaleY="157658" custLinFactNeighborX="22924" custLinFactNeighborY="-12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681D2-3C89-4DF2-9306-B7577256CB7C}" type="pres">
      <dgm:prSet presAssocID="{4368F769-8976-457F-A852-7888CA1648F8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5DF841-E96F-4887-9CB5-6D4D06E0D997}" type="pres">
      <dgm:prSet presAssocID="{D8C7EC13-ECA5-4DCA-9A49-68B4039AD152}" presName="childText" presStyleLbl="bgAcc1" presStyleIdx="1" presStyleCnt="2" custScaleX="355100" custScaleY="92482" custLinFactNeighborX="38176" custLinFactNeighborY="-22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060A138-2D38-4713-B404-C4D1BD05DF65}" srcId="{B2163EAB-845C-45C0-81E4-FAF7A549D45D}" destId="{D8C7EC13-ECA5-4DCA-9A49-68B4039AD152}" srcOrd="1" destOrd="0" parTransId="{4368F769-8976-457F-A852-7888CA1648F8}" sibTransId="{7BA02D6F-5470-4DEE-96EC-832AAAB5CEBA}"/>
    <dgm:cxn modelId="{E71B40F4-B461-4D5C-991D-B775F8023CCB}" type="presOf" srcId="{D8C7EC13-ECA5-4DCA-9A49-68B4039AD152}" destId="{E65DF841-E96F-4887-9CB5-6D4D06E0D997}" srcOrd="0" destOrd="0" presId="urn:microsoft.com/office/officeart/2005/8/layout/hierarchy3"/>
    <dgm:cxn modelId="{B7AFD4A7-3FA3-4669-BC21-496FB7B03CAB}" srcId="{3C3B17C2-F4B6-4E55-A8BC-0544D08E5257}" destId="{B2163EAB-845C-45C0-81E4-FAF7A549D45D}" srcOrd="0" destOrd="0" parTransId="{2E725572-3142-4599-B510-56697967CCAE}" sibTransId="{BDE674C3-1390-434E-BA56-D3932A65C5B4}"/>
    <dgm:cxn modelId="{39ECC026-2151-4320-A462-C4A45B393134}" type="presOf" srcId="{4547EB27-8074-49AC-9737-A66993A75063}" destId="{8A7CAAA0-F379-446D-9FC5-F06FB554C852}" srcOrd="0" destOrd="0" presId="urn:microsoft.com/office/officeart/2005/8/layout/hierarchy3"/>
    <dgm:cxn modelId="{18ACE196-A404-4CC8-AB81-247A0779D511}" srcId="{B2163EAB-845C-45C0-81E4-FAF7A549D45D}" destId="{4547EB27-8074-49AC-9737-A66993A75063}" srcOrd="0" destOrd="0" parTransId="{09637835-C54E-4893-9091-E32CD034134E}" sibTransId="{B0E034FA-4470-4DCF-8092-67405B262974}"/>
    <dgm:cxn modelId="{C78D2845-EBBA-42F3-8287-C1AF6A6BA8F4}" type="presOf" srcId="{3C3B17C2-F4B6-4E55-A8BC-0544D08E5257}" destId="{3E16B098-CD54-4FB5-A463-845467AD3A3E}" srcOrd="0" destOrd="0" presId="urn:microsoft.com/office/officeart/2005/8/layout/hierarchy3"/>
    <dgm:cxn modelId="{A51ED5C8-8F72-48C5-A8BE-4CCDE33E095D}" type="presOf" srcId="{B2163EAB-845C-45C0-81E4-FAF7A549D45D}" destId="{1195732E-B978-48FC-A9C5-3848F7F9B824}" srcOrd="0" destOrd="0" presId="urn:microsoft.com/office/officeart/2005/8/layout/hierarchy3"/>
    <dgm:cxn modelId="{3F2599E1-5B46-44C0-9674-E26F61144356}" type="presOf" srcId="{09637835-C54E-4893-9091-E32CD034134E}" destId="{A8D98137-5C1E-4CD3-8D37-9D9E6B706967}" srcOrd="0" destOrd="0" presId="urn:microsoft.com/office/officeart/2005/8/layout/hierarchy3"/>
    <dgm:cxn modelId="{C7E4D823-8ACB-40B8-9FC0-389AE8DB91A2}" type="presOf" srcId="{B2163EAB-845C-45C0-81E4-FAF7A549D45D}" destId="{3B258FB8-54AF-43A8-8D09-9E4EFE711425}" srcOrd="1" destOrd="0" presId="urn:microsoft.com/office/officeart/2005/8/layout/hierarchy3"/>
    <dgm:cxn modelId="{A4859E6A-8C98-4196-B967-C71A6ADBAA5B}" type="presOf" srcId="{4368F769-8976-457F-A852-7888CA1648F8}" destId="{2A8681D2-3C89-4DF2-9306-B7577256CB7C}" srcOrd="0" destOrd="0" presId="urn:microsoft.com/office/officeart/2005/8/layout/hierarchy3"/>
    <dgm:cxn modelId="{5C548991-6887-41DE-99A8-FDD33CDF9500}" type="presParOf" srcId="{3E16B098-CD54-4FB5-A463-845467AD3A3E}" destId="{225FA825-4BB1-49B6-93EC-42A8696CA732}" srcOrd="0" destOrd="0" presId="urn:microsoft.com/office/officeart/2005/8/layout/hierarchy3"/>
    <dgm:cxn modelId="{D899A2AF-8A09-4C74-87DB-79FD12ABCC09}" type="presParOf" srcId="{225FA825-4BB1-49B6-93EC-42A8696CA732}" destId="{44CCAEB2-3647-408F-B38D-85349515035B}" srcOrd="0" destOrd="0" presId="urn:microsoft.com/office/officeart/2005/8/layout/hierarchy3"/>
    <dgm:cxn modelId="{E444B1A6-97BC-4D7B-9623-420E9A596F19}" type="presParOf" srcId="{44CCAEB2-3647-408F-B38D-85349515035B}" destId="{1195732E-B978-48FC-A9C5-3848F7F9B824}" srcOrd="0" destOrd="0" presId="urn:microsoft.com/office/officeart/2005/8/layout/hierarchy3"/>
    <dgm:cxn modelId="{AD77C37F-0E8D-40FE-AD22-061452C3D0DB}" type="presParOf" srcId="{44CCAEB2-3647-408F-B38D-85349515035B}" destId="{3B258FB8-54AF-43A8-8D09-9E4EFE711425}" srcOrd="1" destOrd="0" presId="urn:microsoft.com/office/officeart/2005/8/layout/hierarchy3"/>
    <dgm:cxn modelId="{F2EE8828-F30F-429F-9188-AA4A3935E786}" type="presParOf" srcId="{225FA825-4BB1-49B6-93EC-42A8696CA732}" destId="{A14260B4-B687-4014-A2BC-E3E0B0291812}" srcOrd="1" destOrd="0" presId="urn:microsoft.com/office/officeart/2005/8/layout/hierarchy3"/>
    <dgm:cxn modelId="{D09CBC3C-A612-4096-B319-564D04AFC7C7}" type="presParOf" srcId="{A14260B4-B687-4014-A2BC-E3E0B0291812}" destId="{A8D98137-5C1E-4CD3-8D37-9D9E6B706967}" srcOrd="0" destOrd="0" presId="urn:microsoft.com/office/officeart/2005/8/layout/hierarchy3"/>
    <dgm:cxn modelId="{7016E46B-DF62-41C3-A8CE-821FA686ED76}" type="presParOf" srcId="{A14260B4-B687-4014-A2BC-E3E0B0291812}" destId="{8A7CAAA0-F379-446D-9FC5-F06FB554C852}" srcOrd="1" destOrd="0" presId="urn:microsoft.com/office/officeart/2005/8/layout/hierarchy3"/>
    <dgm:cxn modelId="{3F230D3C-91E8-49C5-8EC1-DF5FED2BA227}" type="presParOf" srcId="{A14260B4-B687-4014-A2BC-E3E0B0291812}" destId="{2A8681D2-3C89-4DF2-9306-B7577256CB7C}" srcOrd="2" destOrd="0" presId="urn:microsoft.com/office/officeart/2005/8/layout/hierarchy3"/>
    <dgm:cxn modelId="{94B3BAA9-159C-4552-BD02-D6B9843BAB2D}" type="presParOf" srcId="{A14260B4-B687-4014-A2BC-E3E0B0291812}" destId="{E65DF841-E96F-4887-9CB5-6D4D06E0D9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7E22E55-ECFF-43BD-A25F-DB33EF1CDDA4}" type="presOf" srcId="{C5CDE511-F3CC-49A6-8BB5-42712082DE68}" destId="{97FE75D5-CABC-4838-BF1C-60E98425381A}" srcOrd="0" destOrd="0" presId="urn:microsoft.com/office/officeart/2005/8/layout/cycle2"/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F7FB8788-5766-4A57-BA8D-A417338C5BC0}" type="presOf" srcId="{62B2FDC6-E971-4800-929B-E4F76129E11D}" destId="{5443EE7B-DC67-4EDE-A108-14BEAF91CE36}" srcOrd="0" destOrd="0" presId="urn:microsoft.com/office/officeart/2005/8/layout/cycle2"/>
    <dgm:cxn modelId="{E57ABBF1-3252-46BA-8C9C-F2D4B3654223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A5E459D-1A28-4EFD-8980-8F8BD9A51AD1}" type="presOf" srcId="{C5CDE511-F3CC-49A6-8BB5-42712082DE68}" destId="{97FE75D5-CABC-4838-BF1C-60E98425381A}" srcOrd="0" destOrd="0" presId="urn:microsoft.com/office/officeart/2005/8/layout/cycle2"/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147819DC-4BEE-4485-94EC-17350E627E9F}" type="presOf" srcId="{62B2FDC6-E971-4800-929B-E4F76129E11D}" destId="{5443EE7B-DC67-4EDE-A108-14BEAF91CE36}" srcOrd="0" destOrd="0" presId="urn:microsoft.com/office/officeart/2005/8/layout/cycle2"/>
    <dgm:cxn modelId="{89E43E37-9391-4ECE-84F2-FA3A7A18C358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CC384C77-3470-49F9-9583-980F6A873C5F}" type="presOf" srcId="{C5CDE511-F3CC-49A6-8BB5-42712082DE68}" destId="{97FE75D5-CABC-4838-BF1C-60E98425381A}" srcOrd="0" destOrd="0" presId="urn:microsoft.com/office/officeart/2005/8/layout/cycle2"/>
    <dgm:cxn modelId="{BE34B5A3-1ED9-434A-8182-D4E319F04C33}" type="presOf" srcId="{62B2FDC6-E971-4800-929B-E4F76129E11D}" destId="{5443EE7B-DC67-4EDE-A108-14BEAF91CE36}" srcOrd="0" destOrd="0" presId="urn:microsoft.com/office/officeart/2005/8/layout/cycle2"/>
    <dgm:cxn modelId="{FBB02469-9670-45FF-8138-CDE6DE1E8279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CDE511-F3CC-49A6-8BB5-42712082DE68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2B2FDC6-E971-4800-929B-E4F76129E11D}">
      <dgm:prSet custT="1"/>
      <dgm:spPr>
        <a:solidFill>
          <a:srgbClr val="FFFF00"/>
        </a:solidFill>
        <a:ln>
          <a:solidFill>
            <a:srgbClr val="8600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3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gm:t>
    </dgm:pt>
    <dgm:pt modelId="{08C5DE48-FEB5-4731-96A8-A8F3C322385A}" type="par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4694C9E-70E7-491A-85E1-6A13BC7A83FD}" type="sibTrans" cxnId="{57802E2C-E8A9-4D19-A24B-17B1D474580D}">
      <dgm:prSet/>
      <dgm:spPr/>
      <dgm:t>
        <a:bodyPr/>
        <a:lstStyle/>
        <a:p>
          <a:pPr rtl="1"/>
          <a:endParaRPr lang="ar-SA"/>
        </a:p>
      </dgm:t>
    </dgm:pt>
    <dgm:pt modelId="{97FE75D5-CABC-4838-BF1C-60E98425381A}" type="pres">
      <dgm:prSet presAssocID="{C5CDE511-F3CC-49A6-8BB5-42712082D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43EE7B-DC67-4EDE-A108-14BEAF91CE36}" type="pres">
      <dgm:prSet presAssocID="{62B2FDC6-E971-4800-929B-E4F76129E11D}" presName="node" presStyleLbl="node1" presStyleIdx="0" presStyleCnt="1" custScaleX="83907" custScaleY="8390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E37AD26-4470-4965-AC05-249C9A0E72CA}" type="presOf" srcId="{C5CDE511-F3CC-49A6-8BB5-42712082DE68}" destId="{97FE75D5-CABC-4838-BF1C-60E98425381A}" srcOrd="0" destOrd="0" presId="urn:microsoft.com/office/officeart/2005/8/layout/cycle2"/>
    <dgm:cxn modelId="{57802E2C-E8A9-4D19-A24B-17B1D474580D}" srcId="{C5CDE511-F3CC-49A6-8BB5-42712082DE68}" destId="{62B2FDC6-E971-4800-929B-E4F76129E11D}" srcOrd="0" destOrd="0" parTransId="{08C5DE48-FEB5-4731-96A8-A8F3C322385A}" sibTransId="{94694C9E-70E7-491A-85E1-6A13BC7A83FD}"/>
    <dgm:cxn modelId="{8EC70F14-BE8B-4EE5-AE96-E380625DD693}" type="presOf" srcId="{62B2FDC6-E971-4800-929B-E4F76129E11D}" destId="{5443EE7B-DC67-4EDE-A108-14BEAF91CE36}" srcOrd="0" destOrd="0" presId="urn:microsoft.com/office/officeart/2005/8/layout/cycle2"/>
    <dgm:cxn modelId="{28C85476-96B3-4E1A-9926-8F277A5D5FD7}" type="presParOf" srcId="{97FE75D5-CABC-4838-BF1C-60E98425381A}" destId="{5443EE7B-DC67-4EDE-A108-14BEAF91CE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88E25-13A9-4A0E-B856-7CA807E32F0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836D2E8-38BC-47E9-9D04-D0EDE4498CD7}">
      <dgm:prSet phldrT="[نص]" custT="1"/>
      <dgm:spPr/>
      <dgm:t>
        <a:bodyPr/>
        <a:lstStyle/>
        <a:p>
          <a:pPr algn="r" rtl="1">
            <a:lnSpc>
              <a:spcPct val="120000"/>
            </a:lnSpc>
          </a:pPr>
          <a:r>
            <a:rPr lang="ar-S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تصنف الحدود المنطقية من حيث الكم والكيف إلى نوعين:</a:t>
          </a:r>
          <a:endParaRPr lang="ar-S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06E39C2-12DC-4193-B33C-C5919293F3EF}" type="parTrans" cxnId="{7556206B-300B-4BF6-A35F-239B2A5028CB}">
      <dgm:prSet/>
      <dgm:spPr/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34FC9378-F895-4DD9-9D34-D6A3B4EE768C}" type="sibTrans" cxnId="{7556206B-300B-4BF6-A35F-239B2A5028CB}">
      <dgm:prSet/>
      <dgm:spPr/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EC551C51-0DD7-4E43-8678-A8DA4DC77923}">
      <dgm:prSet phldrT="[نص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1">
            <a:lnSpc>
              <a:spcPct val="120000"/>
            </a:lnSpc>
          </a:pP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الحد الكلي</a:t>
          </a:r>
          <a:endParaRPr lang="ar-SA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AAAB14D-8906-48F1-B5F1-7A5E0C28C93A}" type="parTrans" cxnId="{7B15EF5B-ED31-496C-B9B2-C1F6FEE8C3AF}">
      <dgm:prSet/>
      <dgm:spPr>
        <a:ln w="57150">
          <a:solidFill>
            <a:srgbClr val="FFFF00"/>
          </a:solidFill>
          <a:headEnd type="none" w="med" len="med"/>
          <a:tailEnd type="arrow" w="med" len="med"/>
        </a:ln>
      </dgm:spPr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47A18FBC-7540-4372-B7DA-F2FDD32F45BA}" type="sibTrans" cxnId="{7B15EF5B-ED31-496C-B9B2-C1F6FEE8C3AF}">
      <dgm:prSet/>
      <dgm:spPr/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38332013-F1DB-439F-B971-8C979E7337B1}">
      <dgm:prSet phldrT="[نص]" custT="1"/>
      <dgm:spPr>
        <a:solidFill>
          <a:srgbClr val="009242"/>
        </a:solidFill>
      </dgm:spPr>
      <dgm:t>
        <a:bodyPr/>
        <a:lstStyle/>
        <a:p>
          <a:pPr algn="ctr" rtl="1">
            <a:lnSpc>
              <a:spcPct val="120000"/>
            </a:lnSpc>
          </a:pPr>
          <a:r>
            <a: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الحد الجزئي </a:t>
          </a:r>
          <a:endParaRPr lang="ar-SA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FE1541FF-6BD2-4669-8890-FC3066024855}" type="parTrans" cxnId="{5694B276-B6B2-45E3-9967-D83903BFC66E}">
      <dgm:prSet/>
      <dgm:spPr>
        <a:ln w="57150">
          <a:solidFill>
            <a:srgbClr val="FFFF00"/>
          </a:solidFill>
          <a:headEnd type="none" w="med" len="med"/>
          <a:tailEnd type="arrow" w="med" len="med"/>
        </a:ln>
      </dgm:spPr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71D42DE5-47BA-4116-A8BA-5C97F85591E9}" type="sibTrans" cxnId="{5694B276-B6B2-45E3-9967-D83903BFC66E}">
      <dgm:prSet/>
      <dgm:spPr/>
      <dgm:t>
        <a:bodyPr/>
        <a:lstStyle/>
        <a:p>
          <a:pPr rtl="1">
            <a:lnSpc>
              <a:spcPct val="120000"/>
            </a:lnSpc>
          </a:pPr>
          <a:endParaRPr lang="ar-SA"/>
        </a:p>
      </dgm:t>
    </dgm:pt>
    <dgm:pt modelId="{4D6DB9CE-DEE0-4252-A6DD-CB4811780BF8}" type="pres">
      <dgm:prSet presAssocID="{96388E25-13A9-4A0E-B856-7CA807E32F0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0147093-E504-4BB0-BAA5-31531AA04AE0}" type="pres">
      <dgm:prSet presAssocID="{8836D2E8-38BC-47E9-9D04-D0EDE4498CD7}" presName="root1" presStyleCnt="0"/>
      <dgm:spPr/>
    </dgm:pt>
    <dgm:pt modelId="{D9F41332-B280-4A99-BA2D-6FBBB1AE91AF}" type="pres">
      <dgm:prSet presAssocID="{8836D2E8-38BC-47E9-9D04-D0EDE4498CD7}" presName="LevelOneTextNode" presStyleLbl="node0" presStyleIdx="0" presStyleCnt="1" custScaleX="357363" custScaleY="22493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7CE2D06-9E5C-49F5-A570-7704070DDD07}" type="pres">
      <dgm:prSet presAssocID="{8836D2E8-38BC-47E9-9D04-D0EDE4498CD7}" presName="level2hierChild" presStyleCnt="0"/>
      <dgm:spPr/>
    </dgm:pt>
    <dgm:pt modelId="{FCEFF3B8-9680-4554-93E7-CC3E81370EE4}" type="pres">
      <dgm:prSet presAssocID="{0AAAB14D-8906-48F1-B5F1-7A5E0C28C93A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9ADD530-FF0D-4178-AC60-D56D28DEFA49}" type="pres">
      <dgm:prSet presAssocID="{0AAAB14D-8906-48F1-B5F1-7A5E0C28C93A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9FE7F4A-DEA9-4227-8888-453164D5C511}" type="pres">
      <dgm:prSet presAssocID="{EC551C51-0DD7-4E43-8678-A8DA4DC77923}" presName="root2" presStyleCnt="0"/>
      <dgm:spPr/>
    </dgm:pt>
    <dgm:pt modelId="{17316C6E-8BD4-479D-AB78-EBD1CDE4EC2A}" type="pres">
      <dgm:prSet presAssocID="{EC551C51-0DD7-4E43-8678-A8DA4DC77923}" presName="LevelTwoTextNode" presStyleLbl="node2" presStyleIdx="0" presStyleCnt="2" custScaleX="111679" custScaleY="217517" custLinFactNeighborX="-8907" custLinFactNeighborY="-79213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pPr rtl="1"/>
          <a:endParaRPr lang="ar-SA"/>
        </a:p>
      </dgm:t>
    </dgm:pt>
    <dgm:pt modelId="{B7348B36-6A60-4740-8D93-3DF25FA74F33}" type="pres">
      <dgm:prSet presAssocID="{EC551C51-0DD7-4E43-8678-A8DA4DC77923}" presName="level3hierChild" presStyleCnt="0"/>
      <dgm:spPr/>
    </dgm:pt>
    <dgm:pt modelId="{F47DDA70-A868-41D5-86BA-26527909B7B9}" type="pres">
      <dgm:prSet presAssocID="{FE1541FF-6BD2-4669-8890-FC3066024855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6618503F-BD1D-4C1A-B850-9F1ABF49C1AA}" type="pres">
      <dgm:prSet presAssocID="{FE1541FF-6BD2-4669-8890-FC3066024855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5BCC99E-E940-4172-B1FF-779B7373CB5E}" type="pres">
      <dgm:prSet presAssocID="{38332013-F1DB-439F-B971-8C979E7337B1}" presName="root2" presStyleCnt="0"/>
      <dgm:spPr/>
    </dgm:pt>
    <dgm:pt modelId="{824C5C2D-D78F-4E37-8FC4-08D5ECCC1CEA}" type="pres">
      <dgm:prSet presAssocID="{38332013-F1DB-439F-B971-8C979E7337B1}" presName="LevelTwoTextNode" presStyleLbl="node2" presStyleIdx="1" presStyleCnt="2" custScaleX="133038" custScaleY="254655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pPr rtl="1"/>
          <a:endParaRPr lang="ar-SA"/>
        </a:p>
      </dgm:t>
    </dgm:pt>
    <dgm:pt modelId="{B06A3490-DC59-4D98-A611-F911DDD6391D}" type="pres">
      <dgm:prSet presAssocID="{38332013-F1DB-439F-B971-8C979E7337B1}" presName="level3hierChild" presStyleCnt="0"/>
      <dgm:spPr/>
    </dgm:pt>
  </dgm:ptLst>
  <dgm:cxnLst>
    <dgm:cxn modelId="{9D3284F8-2DA2-481F-8AE3-B84184829346}" type="presOf" srcId="{38332013-F1DB-439F-B971-8C979E7337B1}" destId="{824C5C2D-D78F-4E37-8FC4-08D5ECCC1CEA}" srcOrd="0" destOrd="0" presId="urn:microsoft.com/office/officeart/2005/8/layout/hierarchy2"/>
    <dgm:cxn modelId="{5694B276-B6B2-45E3-9967-D83903BFC66E}" srcId="{8836D2E8-38BC-47E9-9D04-D0EDE4498CD7}" destId="{38332013-F1DB-439F-B971-8C979E7337B1}" srcOrd="1" destOrd="0" parTransId="{FE1541FF-6BD2-4669-8890-FC3066024855}" sibTransId="{71D42DE5-47BA-4116-A8BA-5C97F85591E9}"/>
    <dgm:cxn modelId="{D1F89F70-AD1D-4479-9984-81BB35F712B6}" type="presOf" srcId="{0AAAB14D-8906-48F1-B5F1-7A5E0C28C93A}" destId="{FCEFF3B8-9680-4554-93E7-CC3E81370EE4}" srcOrd="0" destOrd="0" presId="urn:microsoft.com/office/officeart/2005/8/layout/hierarchy2"/>
    <dgm:cxn modelId="{7B15EF5B-ED31-496C-B9B2-C1F6FEE8C3AF}" srcId="{8836D2E8-38BC-47E9-9D04-D0EDE4498CD7}" destId="{EC551C51-0DD7-4E43-8678-A8DA4DC77923}" srcOrd="0" destOrd="0" parTransId="{0AAAB14D-8906-48F1-B5F1-7A5E0C28C93A}" sibTransId="{47A18FBC-7540-4372-B7DA-F2FDD32F45BA}"/>
    <dgm:cxn modelId="{86245607-B321-4071-8AA7-3FDE0B6F4F52}" type="presOf" srcId="{EC551C51-0DD7-4E43-8678-A8DA4DC77923}" destId="{17316C6E-8BD4-479D-AB78-EBD1CDE4EC2A}" srcOrd="0" destOrd="0" presId="urn:microsoft.com/office/officeart/2005/8/layout/hierarchy2"/>
    <dgm:cxn modelId="{0B928A05-11C0-4C6C-A240-F92A1DE45CC5}" type="presOf" srcId="{FE1541FF-6BD2-4669-8890-FC3066024855}" destId="{6618503F-BD1D-4C1A-B850-9F1ABF49C1AA}" srcOrd="1" destOrd="0" presId="urn:microsoft.com/office/officeart/2005/8/layout/hierarchy2"/>
    <dgm:cxn modelId="{FF431DEE-3B16-470A-B3CA-192683D1CE60}" type="presOf" srcId="{FE1541FF-6BD2-4669-8890-FC3066024855}" destId="{F47DDA70-A868-41D5-86BA-26527909B7B9}" srcOrd="0" destOrd="0" presId="urn:microsoft.com/office/officeart/2005/8/layout/hierarchy2"/>
    <dgm:cxn modelId="{D06B3495-BE40-4863-8894-DE5E8199373C}" type="presOf" srcId="{8836D2E8-38BC-47E9-9D04-D0EDE4498CD7}" destId="{D9F41332-B280-4A99-BA2D-6FBBB1AE91AF}" srcOrd="0" destOrd="0" presId="urn:microsoft.com/office/officeart/2005/8/layout/hierarchy2"/>
    <dgm:cxn modelId="{0A656074-E6B2-48D9-8B62-143BD73F383C}" type="presOf" srcId="{96388E25-13A9-4A0E-B856-7CA807E32F0B}" destId="{4D6DB9CE-DEE0-4252-A6DD-CB4811780BF8}" srcOrd="0" destOrd="0" presId="urn:microsoft.com/office/officeart/2005/8/layout/hierarchy2"/>
    <dgm:cxn modelId="{7556206B-300B-4BF6-A35F-239B2A5028CB}" srcId="{96388E25-13A9-4A0E-B856-7CA807E32F0B}" destId="{8836D2E8-38BC-47E9-9D04-D0EDE4498CD7}" srcOrd="0" destOrd="0" parTransId="{006E39C2-12DC-4193-B33C-C5919293F3EF}" sibTransId="{34FC9378-F895-4DD9-9D34-D6A3B4EE768C}"/>
    <dgm:cxn modelId="{1BF4A64D-B43C-4A6F-8515-0D54699DE36B}" type="presOf" srcId="{0AAAB14D-8906-48F1-B5F1-7A5E0C28C93A}" destId="{A9ADD530-FF0D-4178-AC60-D56D28DEFA49}" srcOrd="1" destOrd="0" presId="urn:microsoft.com/office/officeart/2005/8/layout/hierarchy2"/>
    <dgm:cxn modelId="{24747328-AF30-4693-A4F0-C620E942570B}" type="presParOf" srcId="{4D6DB9CE-DEE0-4252-A6DD-CB4811780BF8}" destId="{00147093-E504-4BB0-BAA5-31531AA04AE0}" srcOrd="0" destOrd="0" presId="urn:microsoft.com/office/officeart/2005/8/layout/hierarchy2"/>
    <dgm:cxn modelId="{884C841B-11D5-49BC-BD90-4E6B2AE15044}" type="presParOf" srcId="{00147093-E504-4BB0-BAA5-31531AA04AE0}" destId="{D9F41332-B280-4A99-BA2D-6FBBB1AE91AF}" srcOrd="0" destOrd="0" presId="urn:microsoft.com/office/officeart/2005/8/layout/hierarchy2"/>
    <dgm:cxn modelId="{57749078-D5C9-4BCA-9F0D-3F54B6203CED}" type="presParOf" srcId="{00147093-E504-4BB0-BAA5-31531AA04AE0}" destId="{E7CE2D06-9E5C-49F5-A570-7704070DDD07}" srcOrd="1" destOrd="0" presId="urn:microsoft.com/office/officeart/2005/8/layout/hierarchy2"/>
    <dgm:cxn modelId="{B5CC583F-6CDD-49B0-97AF-FB5322E12AC0}" type="presParOf" srcId="{E7CE2D06-9E5C-49F5-A570-7704070DDD07}" destId="{FCEFF3B8-9680-4554-93E7-CC3E81370EE4}" srcOrd="0" destOrd="0" presId="urn:microsoft.com/office/officeart/2005/8/layout/hierarchy2"/>
    <dgm:cxn modelId="{39A71342-53AE-481E-B5FE-D374B204FF61}" type="presParOf" srcId="{FCEFF3B8-9680-4554-93E7-CC3E81370EE4}" destId="{A9ADD530-FF0D-4178-AC60-D56D28DEFA49}" srcOrd="0" destOrd="0" presId="urn:microsoft.com/office/officeart/2005/8/layout/hierarchy2"/>
    <dgm:cxn modelId="{4A05F1DF-FCE2-4536-BA70-BFB383501B29}" type="presParOf" srcId="{E7CE2D06-9E5C-49F5-A570-7704070DDD07}" destId="{19FE7F4A-DEA9-4227-8888-453164D5C511}" srcOrd="1" destOrd="0" presId="urn:microsoft.com/office/officeart/2005/8/layout/hierarchy2"/>
    <dgm:cxn modelId="{1BE3E889-2435-41E7-8BD3-F226AD95CD6E}" type="presParOf" srcId="{19FE7F4A-DEA9-4227-8888-453164D5C511}" destId="{17316C6E-8BD4-479D-AB78-EBD1CDE4EC2A}" srcOrd="0" destOrd="0" presId="urn:microsoft.com/office/officeart/2005/8/layout/hierarchy2"/>
    <dgm:cxn modelId="{BA4045CE-6CE0-421E-8789-16F4EE5B4AE2}" type="presParOf" srcId="{19FE7F4A-DEA9-4227-8888-453164D5C511}" destId="{B7348B36-6A60-4740-8D93-3DF25FA74F33}" srcOrd="1" destOrd="0" presId="urn:microsoft.com/office/officeart/2005/8/layout/hierarchy2"/>
    <dgm:cxn modelId="{0B5DF254-2DC5-4653-97C7-BDF7E5C81091}" type="presParOf" srcId="{E7CE2D06-9E5C-49F5-A570-7704070DDD07}" destId="{F47DDA70-A868-41D5-86BA-26527909B7B9}" srcOrd="2" destOrd="0" presId="urn:microsoft.com/office/officeart/2005/8/layout/hierarchy2"/>
    <dgm:cxn modelId="{C75977AA-BCDF-49DA-8F57-53C9806C33E2}" type="presParOf" srcId="{F47DDA70-A868-41D5-86BA-26527909B7B9}" destId="{6618503F-BD1D-4C1A-B850-9F1ABF49C1AA}" srcOrd="0" destOrd="0" presId="urn:microsoft.com/office/officeart/2005/8/layout/hierarchy2"/>
    <dgm:cxn modelId="{49A128C3-589B-46D3-A8BD-B5C8F2B6DA54}" type="presParOf" srcId="{E7CE2D06-9E5C-49F5-A570-7704070DDD07}" destId="{D5BCC99E-E940-4172-B1FF-779B7373CB5E}" srcOrd="3" destOrd="0" presId="urn:microsoft.com/office/officeart/2005/8/layout/hierarchy2"/>
    <dgm:cxn modelId="{38D9A947-C547-4EFE-9EE0-31BBE3D88594}" type="presParOf" srcId="{D5BCC99E-E940-4172-B1FF-779B7373CB5E}" destId="{824C5C2D-D78F-4E37-8FC4-08D5ECCC1CEA}" srcOrd="0" destOrd="0" presId="urn:microsoft.com/office/officeart/2005/8/layout/hierarchy2"/>
    <dgm:cxn modelId="{DB95ABFC-E153-463F-B785-FDFEAEAECA58}" type="presParOf" srcId="{D5BCC99E-E940-4172-B1FF-779B7373CB5E}" destId="{B06A3490-DC59-4D98-A611-F911DDD639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D5AEC-40EA-440A-A3A1-7B9F3FC0B897}">
      <dsp:nvSpPr>
        <dsp:cNvPr id="0" name=""/>
        <dsp:cNvSpPr/>
      </dsp:nvSpPr>
      <dsp:spPr>
        <a:xfrm>
          <a:off x="1849635" y="1141531"/>
          <a:ext cx="1098500" cy="522786"/>
        </a:xfrm>
        <a:custGeom>
          <a:avLst/>
          <a:gdLst/>
          <a:ahLst/>
          <a:cxnLst/>
          <a:rect l="0" t="0" r="0" b="0"/>
          <a:pathLst>
            <a:path>
              <a:moveTo>
                <a:pt x="1098500" y="0"/>
              </a:moveTo>
              <a:lnTo>
                <a:pt x="1098500" y="356263"/>
              </a:lnTo>
              <a:lnTo>
                <a:pt x="0" y="356263"/>
              </a:lnTo>
              <a:lnTo>
                <a:pt x="0" y="5227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D38F8-C77D-46AC-A094-6AA69986DFD7}">
      <dsp:nvSpPr>
        <dsp:cNvPr id="0" name=""/>
        <dsp:cNvSpPr/>
      </dsp:nvSpPr>
      <dsp:spPr>
        <a:xfrm>
          <a:off x="2948136" y="1141531"/>
          <a:ext cx="1098500" cy="52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3"/>
              </a:lnTo>
              <a:lnTo>
                <a:pt x="1098500" y="356263"/>
              </a:lnTo>
              <a:lnTo>
                <a:pt x="1098500" y="5227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29B78-9461-45EF-8E43-52CA12D5F7D1}">
      <dsp:nvSpPr>
        <dsp:cNvPr id="0" name=""/>
        <dsp:cNvSpPr/>
      </dsp:nvSpPr>
      <dsp:spPr>
        <a:xfrm>
          <a:off x="1874578" y="89"/>
          <a:ext cx="2147114" cy="114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64C4A-FF31-4303-ACB9-D6ED94C68E0A}">
      <dsp:nvSpPr>
        <dsp:cNvPr id="0" name=""/>
        <dsp:cNvSpPr/>
      </dsp:nvSpPr>
      <dsp:spPr>
        <a:xfrm>
          <a:off x="2074306" y="189830"/>
          <a:ext cx="2147114" cy="1141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ترتيب الحدود</a:t>
          </a:r>
          <a:endParaRPr lang="ar-SA" sz="3300" b="1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107738" y="223262"/>
        <a:ext cx="2080250" cy="1074577"/>
      </dsp:txXfrm>
    </dsp:sp>
    <dsp:sp modelId="{D9E4D228-8F66-4A71-AA77-01DEA8CA85EC}">
      <dsp:nvSpPr>
        <dsp:cNvPr id="0" name=""/>
        <dsp:cNvSpPr/>
      </dsp:nvSpPr>
      <dsp:spPr>
        <a:xfrm>
          <a:off x="3147863" y="1664317"/>
          <a:ext cx="1797546" cy="114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201157-AEE9-4C6C-9B08-AFEBAB5F8B45}">
      <dsp:nvSpPr>
        <dsp:cNvPr id="0" name=""/>
        <dsp:cNvSpPr/>
      </dsp:nvSpPr>
      <dsp:spPr>
        <a:xfrm>
          <a:off x="3347591" y="1854058"/>
          <a:ext cx="1797546" cy="1141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النوع</a:t>
          </a:r>
          <a:endParaRPr lang="ar-SA" sz="3200" b="1" kern="1200" dirty="0">
            <a:solidFill>
              <a:srgbClr val="00682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381023" y="1887490"/>
        <a:ext cx="1730682" cy="1074577"/>
      </dsp:txXfrm>
    </dsp:sp>
    <dsp:sp modelId="{4E08C1A1-1EEE-4B6A-8CF8-32BE615247D7}">
      <dsp:nvSpPr>
        <dsp:cNvPr id="0" name=""/>
        <dsp:cNvSpPr/>
      </dsp:nvSpPr>
      <dsp:spPr>
        <a:xfrm>
          <a:off x="950862" y="1664317"/>
          <a:ext cx="1797546" cy="114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3B3AED-B173-4F06-A63F-6B62399B6FCA}">
      <dsp:nvSpPr>
        <dsp:cNvPr id="0" name=""/>
        <dsp:cNvSpPr/>
      </dsp:nvSpPr>
      <dsp:spPr>
        <a:xfrm>
          <a:off x="1150590" y="1854058"/>
          <a:ext cx="1797546" cy="1141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الجنس</a:t>
          </a:r>
          <a:endParaRPr lang="ar-SA" sz="3200" b="1" kern="1200" dirty="0">
            <a:solidFill>
              <a:srgbClr val="00682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184022" y="1887490"/>
        <a:ext cx="1730682" cy="1074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428894" y="36054"/>
          <a:ext cx="5684917" cy="997623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التالية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458113" y="65273"/>
        <a:ext cx="5626479" cy="939185"/>
      </dsp:txXfrm>
    </dsp:sp>
    <dsp:sp modelId="{A8D98137-5C1E-4CD3-8D37-9D9E6B706967}">
      <dsp:nvSpPr>
        <dsp:cNvPr id="0" name=""/>
        <dsp:cNvSpPr/>
      </dsp:nvSpPr>
      <dsp:spPr>
        <a:xfrm>
          <a:off x="6342740" y="1033678"/>
          <a:ext cx="202579" cy="906660"/>
        </a:xfrm>
        <a:custGeom>
          <a:avLst/>
          <a:gdLst/>
          <a:ahLst/>
          <a:cxnLst/>
          <a:rect l="0" t="0" r="0" b="0"/>
          <a:pathLst>
            <a:path>
              <a:moveTo>
                <a:pt x="202579" y="0"/>
              </a:moveTo>
              <a:lnTo>
                <a:pt x="202579" y="906660"/>
              </a:lnTo>
              <a:lnTo>
                <a:pt x="0" y="90666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71030" y="1153921"/>
          <a:ext cx="5971710" cy="157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يقال عن بحث الحدود في المنطق الصوري بأنه بحث في التصورات</a:t>
          </a:r>
          <a:endParaRPr lang="ar-SA" sz="3200" b="1" kern="1200" dirty="0">
            <a:solidFill>
              <a:schemeClr val="tx1"/>
            </a:solidFill>
            <a:cs typeface="+mj-cs"/>
          </a:endParaRPr>
        </a:p>
      </dsp:txBody>
      <dsp:txXfrm>
        <a:off x="417097" y="1199988"/>
        <a:ext cx="5879576" cy="1480699"/>
      </dsp:txXfrm>
    </dsp:sp>
    <dsp:sp modelId="{2A8681D2-3C89-4DF2-9306-B7577256CB7C}">
      <dsp:nvSpPr>
        <dsp:cNvPr id="0" name=""/>
        <dsp:cNvSpPr/>
      </dsp:nvSpPr>
      <dsp:spPr>
        <a:xfrm>
          <a:off x="6282580" y="1033678"/>
          <a:ext cx="262740" cy="2305338"/>
        </a:xfrm>
        <a:custGeom>
          <a:avLst/>
          <a:gdLst/>
          <a:ahLst/>
          <a:cxnLst/>
          <a:rect l="0" t="0" r="0" b="0"/>
          <a:pathLst>
            <a:path>
              <a:moveTo>
                <a:pt x="262740" y="0"/>
              </a:moveTo>
              <a:lnTo>
                <a:pt x="262740" y="2305338"/>
              </a:lnTo>
              <a:lnTo>
                <a:pt x="0" y="230533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614482" y="2877705"/>
          <a:ext cx="5668097" cy="922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</a:t>
          </a: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الذهن هو الذي يتصور</a:t>
          </a: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هذه الحدود. 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641505" y="2904728"/>
        <a:ext cx="5614051" cy="8685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666916" y="211868"/>
          <a:ext cx="5447220" cy="955911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التالية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694914" y="239866"/>
        <a:ext cx="5391224" cy="899915"/>
      </dsp:txXfrm>
    </dsp:sp>
    <dsp:sp modelId="{A8D98137-5C1E-4CD3-8D37-9D9E6B706967}">
      <dsp:nvSpPr>
        <dsp:cNvPr id="0" name=""/>
        <dsp:cNvSpPr/>
      </dsp:nvSpPr>
      <dsp:spPr>
        <a:xfrm>
          <a:off x="6077428" y="1167779"/>
          <a:ext cx="491986" cy="611156"/>
        </a:xfrm>
        <a:custGeom>
          <a:avLst/>
          <a:gdLst/>
          <a:ahLst/>
          <a:cxnLst/>
          <a:rect l="0" t="0" r="0" b="0"/>
          <a:pathLst>
            <a:path>
              <a:moveTo>
                <a:pt x="491986" y="0"/>
              </a:moveTo>
              <a:lnTo>
                <a:pt x="491986" y="611156"/>
              </a:lnTo>
              <a:lnTo>
                <a:pt x="0" y="61115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55406" y="1282995"/>
          <a:ext cx="5722022" cy="99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كلمة </a:t>
          </a:r>
          <a:r>
            <a:rPr lang="ar-SA" sz="3200" b="1" kern="1200" dirty="0" smtClean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(مدينة)</a:t>
          </a: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حد</a:t>
          </a:r>
          <a:endParaRPr lang="ar-SA" sz="3200" b="1" kern="1200" dirty="0">
            <a:solidFill>
              <a:schemeClr val="tx1"/>
            </a:solidFill>
            <a:cs typeface="+mj-cs"/>
          </a:endParaRPr>
        </a:p>
      </dsp:txBody>
      <dsp:txXfrm>
        <a:off x="384457" y="1312046"/>
        <a:ext cx="5663920" cy="933779"/>
      </dsp:txXfrm>
    </dsp:sp>
    <dsp:sp modelId="{2A8681D2-3C89-4DF2-9306-B7577256CB7C}">
      <dsp:nvSpPr>
        <dsp:cNvPr id="0" name=""/>
        <dsp:cNvSpPr/>
      </dsp:nvSpPr>
      <dsp:spPr>
        <a:xfrm>
          <a:off x="6211928" y="1167779"/>
          <a:ext cx="357485" cy="1858993"/>
        </a:xfrm>
        <a:custGeom>
          <a:avLst/>
          <a:gdLst/>
          <a:ahLst/>
          <a:cxnLst/>
          <a:rect l="0" t="0" r="0" b="0"/>
          <a:pathLst>
            <a:path>
              <a:moveTo>
                <a:pt x="357485" y="0"/>
              </a:moveTo>
              <a:lnTo>
                <a:pt x="357485" y="1858993"/>
              </a:lnTo>
              <a:lnTo>
                <a:pt x="0" y="18589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192029" y="2419516"/>
          <a:ext cx="6019899" cy="121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لأنها تدل على عدد الأفراد أو كمية الأشياء التي يشملها الحد.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601" y="2455088"/>
        <a:ext cx="5948755" cy="11433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666916" y="211868"/>
          <a:ext cx="5447220" cy="955911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694914" y="239866"/>
        <a:ext cx="5391224" cy="899915"/>
      </dsp:txXfrm>
    </dsp:sp>
    <dsp:sp modelId="{A8D98137-5C1E-4CD3-8D37-9D9E6B706967}">
      <dsp:nvSpPr>
        <dsp:cNvPr id="0" name=""/>
        <dsp:cNvSpPr/>
      </dsp:nvSpPr>
      <dsp:spPr>
        <a:xfrm>
          <a:off x="6077428" y="1167779"/>
          <a:ext cx="491986" cy="611156"/>
        </a:xfrm>
        <a:custGeom>
          <a:avLst/>
          <a:gdLst/>
          <a:ahLst/>
          <a:cxnLst/>
          <a:rect l="0" t="0" r="0" b="0"/>
          <a:pathLst>
            <a:path>
              <a:moveTo>
                <a:pt x="491986" y="0"/>
              </a:moveTo>
              <a:lnTo>
                <a:pt x="491986" y="611156"/>
              </a:lnTo>
              <a:lnTo>
                <a:pt x="0" y="61115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55406" y="1282995"/>
          <a:ext cx="5722022" cy="99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يطلق على </a:t>
          </a: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إنسان حد كلي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84457" y="1312046"/>
        <a:ext cx="5663920" cy="933779"/>
      </dsp:txXfrm>
    </dsp:sp>
    <dsp:sp modelId="{2A8681D2-3C89-4DF2-9306-B7577256CB7C}">
      <dsp:nvSpPr>
        <dsp:cNvPr id="0" name=""/>
        <dsp:cNvSpPr/>
      </dsp:nvSpPr>
      <dsp:spPr>
        <a:xfrm>
          <a:off x="6211928" y="1167779"/>
          <a:ext cx="357485" cy="1858993"/>
        </a:xfrm>
        <a:custGeom>
          <a:avLst/>
          <a:gdLst/>
          <a:ahLst/>
          <a:cxnLst/>
          <a:rect l="0" t="0" r="0" b="0"/>
          <a:pathLst>
            <a:path>
              <a:moveTo>
                <a:pt x="357485" y="0"/>
              </a:moveTo>
              <a:lnTo>
                <a:pt x="357485" y="1858993"/>
              </a:lnTo>
              <a:lnTo>
                <a:pt x="0" y="18589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192029" y="2419516"/>
          <a:ext cx="6019899" cy="121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</a:t>
          </a: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لفظ يطلق على عدد كبير من الأفراد يشترك كل واحد منهم في صفات واحدة عامة</a:t>
          </a: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.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601" y="2455088"/>
        <a:ext cx="5948755" cy="11433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666916" y="211868"/>
          <a:ext cx="5447220" cy="955911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694914" y="239866"/>
        <a:ext cx="5391224" cy="899915"/>
      </dsp:txXfrm>
    </dsp:sp>
    <dsp:sp modelId="{A8D98137-5C1E-4CD3-8D37-9D9E6B706967}">
      <dsp:nvSpPr>
        <dsp:cNvPr id="0" name=""/>
        <dsp:cNvSpPr/>
      </dsp:nvSpPr>
      <dsp:spPr>
        <a:xfrm>
          <a:off x="6077428" y="1167779"/>
          <a:ext cx="491986" cy="611156"/>
        </a:xfrm>
        <a:custGeom>
          <a:avLst/>
          <a:gdLst/>
          <a:ahLst/>
          <a:cxnLst/>
          <a:rect l="0" t="0" r="0" b="0"/>
          <a:pathLst>
            <a:path>
              <a:moveTo>
                <a:pt x="491986" y="0"/>
              </a:moveTo>
              <a:lnTo>
                <a:pt x="491986" y="611156"/>
              </a:lnTo>
              <a:lnTo>
                <a:pt x="0" y="61115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55406" y="1282995"/>
          <a:ext cx="5722022" cy="99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       </a:t>
          </a: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اسم العلم</a:t>
          </a: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حد جزئي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84457" y="1312046"/>
        <a:ext cx="5663920" cy="933779"/>
      </dsp:txXfrm>
    </dsp:sp>
    <dsp:sp modelId="{2A8681D2-3C89-4DF2-9306-B7577256CB7C}">
      <dsp:nvSpPr>
        <dsp:cNvPr id="0" name=""/>
        <dsp:cNvSpPr/>
      </dsp:nvSpPr>
      <dsp:spPr>
        <a:xfrm>
          <a:off x="6211928" y="1167779"/>
          <a:ext cx="357485" cy="1858993"/>
        </a:xfrm>
        <a:custGeom>
          <a:avLst/>
          <a:gdLst/>
          <a:ahLst/>
          <a:cxnLst/>
          <a:rect l="0" t="0" r="0" b="0"/>
          <a:pathLst>
            <a:path>
              <a:moveTo>
                <a:pt x="357485" y="0"/>
              </a:moveTo>
              <a:lnTo>
                <a:pt x="357485" y="1858993"/>
              </a:lnTo>
              <a:lnTo>
                <a:pt x="0" y="18589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192029" y="2419516"/>
          <a:ext cx="6019899" cy="121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r" defTabSz="14224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اشتراك أفراد عدة في اسم علم واحد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601" y="2455088"/>
        <a:ext cx="5948755" cy="114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75AF-9321-4DC1-A88F-C4CC4128E380}">
      <dsp:nvSpPr>
        <dsp:cNvPr id="0" name=""/>
        <dsp:cNvSpPr/>
      </dsp:nvSpPr>
      <dsp:spPr>
        <a:xfrm>
          <a:off x="4287641" y="0"/>
          <a:ext cx="1772906" cy="1329680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C0D78-B127-4D28-ACDC-46FBD7CCA8EF}">
      <dsp:nvSpPr>
        <dsp:cNvPr id="0" name=""/>
        <dsp:cNvSpPr/>
      </dsp:nvSpPr>
      <dsp:spPr>
        <a:xfrm>
          <a:off x="-107773" y="230426"/>
          <a:ext cx="5338220" cy="48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كلما زاد التضمن</a:t>
          </a:r>
          <a:endParaRPr lang="ar-SA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-107773" y="230426"/>
        <a:ext cx="5338220" cy="484761"/>
      </dsp:txXfrm>
    </dsp:sp>
    <dsp:sp modelId="{6CADBF32-C6F8-45F7-BE7F-AD3E4A01FEC4}">
      <dsp:nvSpPr>
        <dsp:cNvPr id="0" name=""/>
        <dsp:cNvSpPr/>
      </dsp:nvSpPr>
      <dsp:spPr>
        <a:xfrm>
          <a:off x="3456443" y="1440486"/>
          <a:ext cx="1772906" cy="1329680"/>
        </a:xfrm>
        <a:prstGeom prst="downArrow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1CDF4-0FA2-47F2-B7F2-394BB38F332C}">
      <dsp:nvSpPr>
        <dsp:cNvPr id="0" name=""/>
        <dsp:cNvSpPr/>
      </dsp:nvSpPr>
      <dsp:spPr>
        <a:xfrm>
          <a:off x="299282" y="1785326"/>
          <a:ext cx="3333554" cy="6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0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نقص الشمول</a:t>
          </a:r>
          <a:endParaRPr lang="ar-SA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99282" y="1785326"/>
        <a:ext cx="3333554" cy="640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671709" y="230432"/>
          <a:ext cx="5447220" cy="955911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أعط تفسيرا لكل مما يلي :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699707" y="258430"/>
        <a:ext cx="5391224" cy="899915"/>
      </dsp:txXfrm>
    </dsp:sp>
    <dsp:sp modelId="{A8D98137-5C1E-4CD3-8D37-9D9E6B706967}">
      <dsp:nvSpPr>
        <dsp:cNvPr id="0" name=""/>
        <dsp:cNvSpPr/>
      </dsp:nvSpPr>
      <dsp:spPr>
        <a:xfrm>
          <a:off x="6077428" y="1186343"/>
          <a:ext cx="496779" cy="592593"/>
        </a:xfrm>
        <a:custGeom>
          <a:avLst/>
          <a:gdLst/>
          <a:ahLst/>
          <a:cxnLst/>
          <a:rect l="0" t="0" r="0" b="0"/>
          <a:pathLst>
            <a:path>
              <a:moveTo>
                <a:pt x="496779" y="0"/>
              </a:moveTo>
              <a:lnTo>
                <a:pt x="496779" y="592593"/>
              </a:lnTo>
              <a:lnTo>
                <a:pt x="0" y="5925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55406" y="1282995"/>
          <a:ext cx="5722022" cy="99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           </a:t>
          </a: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لفظ إنسان (نوع)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84457" y="1312046"/>
        <a:ext cx="5663920" cy="933779"/>
      </dsp:txXfrm>
    </dsp:sp>
    <dsp:sp modelId="{2A8681D2-3C89-4DF2-9306-B7577256CB7C}">
      <dsp:nvSpPr>
        <dsp:cNvPr id="0" name=""/>
        <dsp:cNvSpPr/>
      </dsp:nvSpPr>
      <dsp:spPr>
        <a:xfrm>
          <a:off x="6211928" y="1186343"/>
          <a:ext cx="362279" cy="1840429"/>
        </a:xfrm>
        <a:custGeom>
          <a:avLst/>
          <a:gdLst/>
          <a:ahLst/>
          <a:cxnLst/>
          <a:rect l="0" t="0" r="0" b="0"/>
          <a:pathLst>
            <a:path>
              <a:moveTo>
                <a:pt x="362279" y="0"/>
              </a:moveTo>
              <a:lnTo>
                <a:pt x="362279" y="1840429"/>
              </a:lnTo>
              <a:lnTo>
                <a:pt x="0" y="184042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192029" y="2419516"/>
          <a:ext cx="6019899" cy="121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lvl="0" algn="r" defTabSz="13335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لأنه يطلق على أفراد كثيرين، يشتركون معاً في صفة واحدة هي النطق</a:t>
          </a:r>
          <a:r>
            <a:rPr lang="ar-SY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.</a:t>
          </a:r>
          <a:r>
            <a:rPr lang="ar-S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601" y="2455088"/>
        <a:ext cx="5948755" cy="114336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666916" y="211868"/>
          <a:ext cx="5447220" cy="955911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694914" y="239866"/>
        <a:ext cx="5391224" cy="899915"/>
      </dsp:txXfrm>
    </dsp:sp>
    <dsp:sp modelId="{A8D98137-5C1E-4CD3-8D37-9D9E6B706967}">
      <dsp:nvSpPr>
        <dsp:cNvPr id="0" name=""/>
        <dsp:cNvSpPr/>
      </dsp:nvSpPr>
      <dsp:spPr>
        <a:xfrm>
          <a:off x="6077428" y="1167779"/>
          <a:ext cx="491986" cy="611156"/>
        </a:xfrm>
        <a:custGeom>
          <a:avLst/>
          <a:gdLst/>
          <a:ahLst/>
          <a:cxnLst/>
          <a:rect l="0" t="0" r="0" b="0"/>
          <a:pathLst>
            <a:path>
              <a:moveTo>
                <a:pt x="491986" y="0"/>
              </a:moveTo>
              <a:lnTo>
                <a:pt x="491986" y="611156"/>
              </a:lnTo>
              <a:lnTo>
                <a:pt x="0" y="61115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55406" y="1282995"/>
          <a:ext cx="5722022" cy="99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متى </a:t>
          </a: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يتحول الحد الكلي إلى حد جزئي</a:t>
          </a:r>
          <a:endParaRPr lang="ar-SA" sz="3200" b="1" kern="1200" dirty="0">
            <a:solidFill>
              <a:schemeClr val="tx1"/>
            </a:solidFill>
            <a:cs typeface="+mj-cs"/>
          </a:endParaRPr>
        </a:p>
      </dsp:txBody>
      <dsp:txXfrm>
        <a:off x="384457" y="1312046"/>
        <a:ext cx="5663920" cy="933779"/>
      </dsp:txXfrm>
    </dsp:sp>
    <dsp:sp modelId="{2A8681D2-3C89-4DF2-9306-B7577256CB7C}">
      <dsp:nvSpPr>
        <dsp:cNvPr id="0" name=""/>
        <dsp:cNvSpPr/>
      </dsp:nvSpPr>
      <dsp:spPr>
        <a:xfrm>
          <a:off x="6211928" y="1167779"/>
          <a:ext cx="357485" cy="1858993"/>
        </a:xfrm>
        <a:custGeom>
          <a:avLst/>
          <a:gdLst/>
          <a:ahLst/>
          <a:cxnLst/>
          <a:rect l="0" t="0" r="0" b="0"/>
          <a:pathLst>
            <a:path>
              <a:moveTo>
                <a:pt x="357485" y="0"/>
              </a:moveTo>
              <a:lnTo>
                <a:pt x="357485" y="1858993"/>
              </a:lnTo>
              <a:lnTo>
                <a:pt x="0" y="185899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192029" y="2419516"/>
          <a:ext cx="6019899" cy="121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عن طريق التخصيص، أو إضافة اسم الإشارة إليه .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601" y="2455088"/>
        <a:ext cx="5948755" cy="11433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6A694-C9C0-4329-AF49-D8DFB86752E4}">
      <dsp:nvSpPr>
        <dsp:cNvPr id="0" name=""/>
        <dsp:cNvSpPr/>
      </dsp:nvSpPr>
      <dsp:spPr>
        <a:xfrm>
          <a:off x="2286532" y="1835654"/>
          <a:ext cx="1354816" cy="13548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تقابل الحدود</a:t>
          </a:r>
          <a:endParaRPr lang="ar-SA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484940" y="2034062"/>
        <a:ext cx="958000" cy="958000"/>
      </dsp:txXfrm>
    </dsp:sp>
    <dsp:sp modelId="{FC092885-EA79-4C73-888F-46BC734FDAA1}">
      <dsp:nvSpPr>
        <dsp:cNvPr id="0" name=""/>
        <dsp:cNvSpPr/>
      </dsp:nvSpPr>
      <dsp:spPr>
        <a:xfrm rot="16200000">
          <a:off x="2887960" y="1473949"/>
          <a:ext cx="151960" cy="44529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>
        <a:off x="2910754" y="1585802"/>
        <a:ext cx="106372" cy="267175"/>
      </dsp:txXfrm>
    </dsp:sp>
    <dsp:sp modelId="{AF3515FE-54D7-443B-9262-A3F2A13C0C06}">
      <dsp:nvSpPr>
        <dsp:cNvPr id="0" name=""/>
        <dsp:cNvSpPr/>
      </dsp:nvSpPr>
      <dsp:spPr>
        <a:xfrm>
          <a:off x="2095258" y="-188429"/>
          <a:ext cx="1737365" cy="1737365"/>
        </a:xfrm>
        <a:prstGeom prst="ellipse">
          <a:avLst/>
        </a:prstGeom>
        <a:gradFill rotWithShape="0">
          <a:gsLst>
            <a:gs pos="0">
              <a:srgbClr val="9AD6E6"/>
            </a:gs>
            <a:gs pos="80000">
              <a:srgbClr val="9AD6E6"/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التضايف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349689" y="66002"/>
        <a:ext cx="1228503" cy="1228503"/>
      </dsp:txXfrm>
    </dsp:sp>
    <dsp:sp modelId="{BFA26D9F-C3D4-4601-8984-3A2139E75F3B}">
      <dsp:nvSpPr>
        <dsp:cNvPr id="0" name=""/>
        <dsp:cNvSpPr/>
      </dsp:nvSpPr>
      <dsp:spPr>
        <a:xfrm rot="21286980">
          <a:off x="3775972" y="2201018"/>
          <a:ext cx="334131" cy="445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920679"/>
                <a:satOff val="15340"/>
                <a:lumOff val="-755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920679"/>
                <a:satOff val="15340"/>
                <a:lumOff val="-755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>
        <a:off x="3776180" y="2294634"/>
        <a:ext cx="233892" cy="267175"/>
      </dsp:txXfrm>
    </dsp:sp>
    <dsp:sp modelId="{89296AA6-D08C-40B8-B98A-F43E4804A0A6}">
      <dsp:nvSpPr>
        <dsp:cNvPr id="0" name=""/>
        <dsp:cNvSpPr/>
      </dsp:nvSpPr>
      <dsp:spPr>
        <a:xfrm>
          <a:off x="4262958" y="1496351"/>
          <a:ext cx="1645923" cy="1645923"/>
        </a:xfrm>
        <a:prstGeom prst="ellipse">
          <a:avLst/>
        </a:prstGeom>
        <a:gradFill rotWithShape="0">
          <a:gsLst>
            <a:gs pos="0">
              <a:srgbClr val="6FE258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التناقض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503998" y="1737391"/>
        <a:ext cx="1163843" cy="1163843"/>
      </dsp:txXfrm>
    </dsp:sp>
    <dsp:sp modelId="{909F1AA2-F44A-4189-BFA1-0FC6DEC6717D}">
      <dsp:nvSpPr>
        <dsp:cNvPr id="0" name=""/>
        <dsp:cNvSpPr/>
      </dsp:nvSpPr>
      <dsp:spPr>
        <a:xfrm rot="11355948">
          <a:off x="1748778" y="2123946"/>
          <a:ext cx="389546" cy="445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841358"/>
                <a:satOff val="30680"/>
                <a:lumOff val="-1510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841358"/>
                <a:satOff val="30680"/>
                <a:lumOff val="-1510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 rot="10800000">
        <a:off x="1864880" y="2222413"/>
        <a:ext cx="272682" cy="267175"/>
      </dsp:txXfrm>
    </dsp:sp>
    <dsp:sp modelId="{DAA11350-E1EE-44D3-82EC-A01B34333415}">
      <dsp:nvSpPr>
        <dsp:cNvPr id="0" name=""/>
        <dsp:cNvSpPr/>
      </dsp:nvSpPr>
      <dsp:spPr>
        <a:xfrm>
          <a:off x="268826" y="1525362"/>
          <a:ext cx="1309687" cy="1309687"/>
        </a:xfrm>
        <a:prstGeom prst="ellipse">
          <a:avLst/>
        </a:prstGeom>
        <a:gradFill rotWithShape="0">
          <a:gsLst>
            <a:gs pos="0">
              <a:srgbClr val="E3883D"/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التضاد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60625" y="1717161"/>
        <a:ext cx="926089" cy="92608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A54BB-DB7B-402C-ACC3-BE092F346590}">
      <dsp:nvSpPr>
        <dsp:cNvPr id="0" name=""/>
        <dsp:cNvSpPr/>
      </dsp:nvSpPr>
      <dsp:spPr>
        <a:xfrm>
          <a:off x="1267358" y="636"/>
          <a:ext cx="5694883" cy="1304496"/>
        </a:xfrm>
        <a:prstGeom prst="flowChartDecis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مبحث الحدود المنطقية</a:t>
          </a:r>
          <a:endParaRPr lang="ar-SA" sz="3600" kern="1200" dirty="0">
            <a:solidFill>
              <a:srgbClr val="8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91079" y="326760"/>
        <a:ext cx="2847441" cy="65224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428894" y="36054"/>
          <a:ext cx="5684917" cy="997623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458113" y="65273"/>
        <a:ext cx="5626479" cy="939185"/>
      </dsp:txXfrm>
    </dsp:sp>
    <dsp:sp modelId="{A8D98137-5C1E-4CD3-8D37-9D9E6B706967}">
      <dsp:nvSpPr>
        <dsp:cNvPr id="0" name=""/>
        <dsp:cNvSpPr/>
      </dsp:nvSpPr>
      <dsp:spPr>
        <a:xfrm>
          <a:off x="6342740" y="1033678"/>
          <a:ext cx="202579" cy="906660"/>
        </a:xfrm>
        <a:custGeom>
          <a:avLst/>
          <a:gdLst/>
          <a:ahLst/>
          <a:cxnLst/>
          <a:rect l="0" t="0" r="0" b="0"/>
          <a:pathLst>
            <a:path>
              <a:moveTo>
                <a:pt x="202579" y="0"/>
              </a:moveTo>
              <a:lnTo>
                <a:pt x="202579" y="906660"/>
              </a:lnTo>
              <a:lnTo>
                <a:pt x="0" y="90666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71030" y="1153921"/>
          <a:ext cx="5971710" cy="157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البعد بين الحدّين المتضادين أكبر بكثير جداً منه بين الحدّين المتناقضين.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17097" y="1199988"/>
        <a:ext cx="5879576" cy="1480699"/>
      </dsp:txXfrm>
    </dsp:sp>
    <dsp:sp modelId="{2A8681D2-3C89-4DF2-9306-B7577256CB7C}">
      <dsp:nvSpPr>
        <dsp:cNvPr id="0" name=""/>
        <dsp:cNvSpPr/>
      </dsp:nvSpPr>
      <dsp:spPr>
        <a:xfrm>
          <a:off x="6282580" y="1033678"/>
          <a:ext cx="262740" cy="2305338"/>
        </a:xfrm>
        <a:custGeom>
          <a:avLst/>
          <a:gdLst/>
          <a:ahLst/>
          <a:cxnLst/>
          <a:rect l="0" t="0" r="0" b="0"/>
          <a:pathLst>
            <a:path>
              <a:moveTo>
                <a:pt x="262740" y="0"/>
              </a:moveTo>
              <a:lnTo>
                <a:pt x="262740" y="2305338"/>
              </a:lnTo>
              <a:lnTo>
                <a:pt x="0" y="230533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614482" y="2877705"/>
          <a:ext cx="5668097" cy="922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لأن بين الحدين المتضادين وسط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641505" y="2904728"/>
        <a:ext cx="5614051" cy="86857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428894" y="36054"/>
          <a:ext cx="5684917" cy="997623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الآتية: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458113" y="65273"/>
        <a:ext cx="5626479" cy="939185"/>
      </dsp:txXfrm>
    </dsp:sp>
    <dsp:sp modelId="{A8D98137-5C1E-4CD3-8D37-9D9E6B706967}">
      <dsp:nvSpPr>
        <dsp:cNvPr id="0" name=""/>
        <dsp:cNvSpPr/>
      </dsp:nvSpPr>
      <dsp:spPr>
        <a:xfrm>
          <a:off x="6342740" y="1033678"/>
          <a:ext cx="202579" cy="906660"/>
        </a:xfrm>
        <a:custGeom>
          <a:avLst/>
          <a:gdLst/>
          <a:ahLst/>
          <a:cxnLst/>
          <a:rect l="0" t="0" r="0" b="0"/>
          <a:pathLst>
            <a:path>
              <a:moveTo>
                <a:pt x="202579" y="0"/>
              </a:moveTo>
              <a:lnTo>
                <a:pt x="202579" y="906660"/>
              </a:lnTo>
              <a:lnTo>
                <a:pt x="0" y="90666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71030" y="1153921"/>
          <a:ext cx="5971710" cy="157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البعد بين الحدّين المتضادين أكبر بكثير جداً منه بين الحدّين المتناقضين.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17097" y="1199988"/>
        <a:ext cx="5879576" cy="1480699"/>
      </dsp:txXfrm>
    </dsp:sp>
    <dsp:sp modelId="{2A8681D2-3C89-4DF2-9306-B7577256CB7C}">
      <dsp:nvSpPr>
        <dsp:cNvPr id="0" name=""/>
        <dsp:cNvSpPr/>
      </dsp:nvSpPr>
      <dsp:spPr>
        <a:xfrm>
          <a:off x="6282580" y="1033678"/>
          <a:ext cx="262740" cy="2305338"/>
        </a:xfrm>
        <a:custGeom>
          <a:avLst/>
          <a:gdLst/>
          <a:ahLst/>
          <a:cxnLst/>
          <a:rect l="0" t="0" r="0" b="0"/>
          <a:pathLst>
            <a:path>
              <a:moveTo>
                <a:pt x="262740" y="0"/>
              </a:moveTo>
              <a:lnTo>
                <a:pt x="262740" y="2305338"/>
              </a:lnTo>
              <a:lnTo>
                <a:pt x="0" y="230533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614482" y="2877705"/>
          <a:ext cx="5668097" cy="922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91440" rIns="55245" bIns="36830" numCol="1" spcCol="1270" anchor="ctr" anchorCtr="0">
          <a:noAutofit/>
        </a:bodyPr>
        <a:lstStyle/>
        <a:p>
          <a:pPr lvl="0" algn="r" defTabSz="1289050" rtl="1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ar-SY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في حين </a:t>
          </a:r>
          <a:r>
            <a:rPr lang="ar-S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لا يجعل التقابل بالتناقض بين الحدين وسطاً</a:t>
          </a:r>
          <a:r>
            <a:rPr lang="ar-SY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.</a:t>
          </a:r>
          <a:endParaRPr lang="ar-S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641505" y="2904728"/>
        <a:ext cx="5614051" cy="86857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732E-B978-48FC-A9C5-3848F7F9B824}">
      <dsp:nvSpPr>
        <dsp:cNvPr id="0" name=""/>
        <dsp:cNvSpPr/>
      </dsp:nvSpPr>
      <dsp:spPr>
        <a:xfrm>
          <a:off x="1428894" y="36054"/>
          <a:ext cx="5684917" cy="997623"/>
        </a:xfrm>
        <a:prstGeom prst="roundRect">
          <a:avLst>
            <a:gd name="adj" fmla="val 10000"/>
          </a:avLst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أجب عن الأسئلة الآتية :</a:t>
          </a:r>
          <a:endParaRPr lang="ar-SA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1458113" y="65273"/>
        <a:ext cx="5626479" cy="939185"/>
      </dsp:txXfrm>
    </dsp:sp>
    <dsp:sp modelId="{A8D98137-5C1E-4CD3-8D37-9D9E6B706967}">
      <dsp:nvSpPr>
        <dsp:cNvPr id="0" name=""/>
        <dsp:cNvSpPr/>
      </dsp:nvSpPr>
      <dsp:spPr>
        <a:xfrm>
          <a:off x="6342740" y="1033678"/>
          <a:ext cx="202579" cy="906660"/>
        </a:xfrm>
        <a:custGeom>
          <a:avLst/>
          <a:gdLst/>
          <a:ahLst/>
          <a:cxnLst/>
          <a:rect l="0" t="0" r="0" b="0"/>
          <a:pathLst>
            <a:path>
              <a:moveTo>
                <a:pt x="202579" y="0"/>
              </a:moveTo>
              <a:lnTo>
                <a:pt x="202579" y="906660"/>
              </a:lnTo>
              <a:lnTo>
                <a:pt x="0" y="90666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AAA0-F379-446D-9FC5-F06FB554C852}">
      <dsp:nvSpPr>
        <dsp:cNvPr id="0" name=""/>
        <dsp:cNvSpPr/>
      </dsp:nvSpPr>
      <dsp:spPr>
        <a:xfrm>
          <a:off x="371030" y="1153921"/>
          <a:ext cx="5971710" cy="157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r" defTabSz="14224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قارن بين التناقض والتضاد</a:t>
          </a:r>
          <a:endParaRPr lang="ar-S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17097" y="1199988"/>
        <a:ext cx="5879576" cy="1480699"/>
      </dsp:txXfrm>
    </dsp:sp>
    <dsp:sp modelId="{2A8681D2-3C89-4DF2-9306-B7577256CB7C}">
      <dsp:nvSpPr>
        <dsp:cNvPr id="0" name=""/>
        <dsp:cNvSpPr/>
      </dsp:nvSpPr>
      <dsp:spPr>
        <a:xfrm>
          <a:off x="6282580" y="1033678"/>
          <a:ext cx="262740" cy="2305338"/>
        </a:xfrm>
        <a:custGeom>
          <a:avLst/>
          <a:gdLst/>
          <a:ahLst/>
          <a:cxnLst/>
          <a:rect l="0" t="0" r="0" b="0"/>
          <a:pathLst>
            <a:path>
              <a:moveTo>
                <a:pt x="262740" y="0"/>
              </a:moveTo>
              <a:lnTo>
                <a:pt x="262740" y="2305338"/>
              </a:lnTo>
              <a:lnTo>
                <a:pt x="0" y="2305338"/>
              </a:lnTo>
            </a:path>
          </a:pathLst>
        </a:custGeom>
        <a:noFill/>
        <a:ln w="57150" cap="flat" cmpd="sng" algn="ctr">
          <a:noFill/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F841-E96F-4887-9CB5-6D4D06E0D997}">
      <dsp:nvSpPr>
        <dsp:cNvPr id="0" name=""/>
        <dsp:cNvSpPr/>
      </dsp:nvSpPr>
      <dsp:spPr>
        <a:xfrm>
          <a:off x="614482" y="2877705"/>
          <a:ext cx="5668097" cy="92262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91440" rIns="55245" bIns="36830" numCol="1" spcCol="1270" anchor="ctr" anchorCtr="0">
          <a:noAutofit/>
        </a:bodyPr>
        <a:lstStyle/>
        <a:p>
          <a:pPr lvl="0" algn="r" defTabSz="1289050" rtl="1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endParaRPr lang="ar-S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641505" y="2904728"/>
        <a:ext cx="5614051" cy="868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EE7B-DC67-4EDE-A108-14BEAF91CE36}">
      <dsp:nvSpPr>
        <dsp:cNvPr id="0" name=""/>
        <dsp:cNvSpPr/>
      </dsp:nvSpPr>
      <dsp:spPr>
        <a:xfrm>
          <a:off x="402537" y="149387"/>
          <a:ext cx="1554474" cy="1554474"/>
        </a:xfrm>
        <a:prstGeom prst="ellipse">
          <a:avLst/>
        </a:prstGeom>
        <a:solidFill>
          <a:srgbClr val="FFFF00"/>
        </a:solidFill>
        <a:ln>
          <a:solidFill>
            <a:srgbClr val="860000"/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rPr>
            <a:t>مثال :</a:t>
          </a:r>
          <a:endParaRPr lang="ar-SA" sz="3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+mj-cs"/>
          </a:endParaRPr>
        </a:p>
      </dsp:txBody>
      <dsp:txXfrm>
        <a:off x="630184" y="377034"/>
        <a:ext cx="1099180" cy="1099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1332-B280-4A99-BA2D-6FBBB1AE91AF}">
      <dsp:nvSpPr>
        <dsp:cNvPr id="0" name=""/>
        <dsp:cNvSpPr/>
      </dsp:nvSpPr>
      <dsp:spPr>
        <a:xfrm>
          <a:off x="1990130" y="1386537"/>
          <a:ext cx="4101923" cy="1290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1422400" rtl="1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تصنف الحدود المنطقية من حيث الكم والكيف إلى نوعين:</a:t>
          </a:r>
          <a:endParaRPr lang="ar-S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027940" y="1424347"/>
        <a:ext cx="4026303" cy="1215305"/>
      </dsp:txXfrm>
    </dsp:sp>
    <dsp:sp modelId="{FCEFF3B8-9680-4554-93E7-CC3E81370EE4}">
      <dsp:nvSpPr>
        <dsp:cNvPr id="0" name=""/>
        <dsp:cNvSpPr/>
      </dsp:nvSpPr>
      <dsp:spPr>
        <a:xfrm rot="14726409">
          <a:off x="1034143" y="1405084"/>
          <a:ext cx="1350604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350604" y="12709"/>
              </a:lnTo>
            </a:path>
          </a:pathLst>
        </a:custGeom>
        <a:noFill/>
        <a:ln w="57150" cap="flat" cmpd="sng" algn="ctr">
          <a:solidFill>
            <a:srgbClr val="FFFF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1675680" y="1384029"/>
        <a:ext cx="67530" cy="67530"/>
      </dsp:txXfrm>
    </dsp:sp>
    <dsp:sp modelId="{17316C6E-8BD4-479D-AB78-EBD1CDE4EC2A}">
      <dsp:nvSpPr>
        <dsp:cNvPr id="0" name=""/>
        <dsp:cNvSpPr/>
      </dsp:nvSpPr>
      <dsp:spPr>
        <a:xfrm>
          <a:off x="146874" y="179406"/>
          <a:ext cx="1281886" cy="1248363"/>
        </a:xfrm>
        <a:prstGeom prst="flowChartConnector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الحد الكلي</a:t>
          </a:r>
          <a:endParaRPr lang="ar-SA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34602" y="362225"/>
        <a:ext cx="906430" cy="882725"/>
      </dsp:txXfrm>
    </dsp:sp>
    <dsp:sp modelId="{F47DDA70-A868-41D5-86BA-26527909B7B9}">
      <dsp:nvSpPr>
        <dsp:cNvPr id="0" name=""/>
        <dsp:cNvSpPr/>
      </dsp:nvSpPr>
      <dsp:spPr>
        <a:xfrm rot="7471962">
          <a:off x="1355597" y="2352903"/>
          <a:ext cx="809933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809933" y="12709"/>
              </a:lnTo>
            </a:path>
          </a:pathLst>
        </a:custGeom>
        <a:noFill/>
        <a:ln w="57150" cap="flat" cmpd="sng" algn="ctr">
          <a:solidFill>
            <a:srgbClr val="FFFF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1740315" y="2345364"/>
        <a:ext cx="40496" cy="40496"/>
      </dsp:txXfrm>
    </dsp:sp>
    <dsp:sp modelId="{824C5C2D-D78F-4E37-8FC4-08D5ECCC1CEA}">
      <dsp:nvSpPr>
        <dsp:cNvPr id="0" name=""/>
        <dsp:cNvSpPr/>
      </dsp:nvSpPr>
      <dsp:spPr>
        <a:xfrm>
          <a:off x="3946" y="1968473"/>
          <a:ext cx="1527051" cy="1461504"/>
        </a:xfrm>
        <a:prstGeom prst="flowChartConnector">
          <a:avLst/>
        </a:prstGeom>
        <a:solidFill>
          <a:srgbClr val="009242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الحد الجزئي </a:t>
          </a:r>
          <a:endParaRPr lang="ar-SA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27577" y="2182505"/>
        <a:ext cx="1079789" cy="103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CD6F55-F7BA-44A3-9927-44431C061ED7}" type="datetimeFigureOut">
              <a:rPr lang="ar-SA" smtClean="0"/>
              <a:t>24/03/40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CB77FE-067D-4680-A2EA-2764D3D792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40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37976E3-F268-4BA0-831E-3292FD389D1A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481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F5D1-B0D4-4301-A7B8-AFB114CB260C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25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D911BCC-FA93-4D02-A190-A884A5756284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48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3B33D5-5B1C-4CA1-9D08-6FCD19681E22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02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B5E4C8F-F01D-4F6E-B675-7157E2C7E79D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071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FDD0-333B-4E14-A1F9-DC463463D9E9}" type="uaqdatetime1">
              <a:rPr lang="ar-SA" smtClean="0"/>
              <a:t>24/03/40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624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9716-616D-4AE6-8093-6AB43C9EE6BC}" type="uaqdatetime1">
              <a:rPr lang="ar-SA" smtClean="0"/>
              <a:t>24/03/40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69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E23A-82BE-4B83-8B1A-6322020B583D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578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99A5DA5-7C00-46D1-85FB-B1052C81CF1E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9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BF07-C4C8-4189-9735-F1CBF7D288C4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03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E78CE9-52F5-4A79-BA38-186AD798D932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943E-E5C1-4218-964D-33F0261D000D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30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7B14-F970-4A0E-AA46-8CD6F97AAD51}" type="uaqdatetime1">
              <a:rPr lang="ar-SA" smtClean="0"/>
              <a:t>24/03/40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7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2DB-5E79-4500-ABDB-D41E8AAF0D99}" type="uaqdatetime1">
              <a:rPr lang="ar-SA" smtClean="0"/>
              <a:t>24/03/40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9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48C9-E425-4A28-B511-21770ED68AC2}" type="uaqdatetime1">
              <a:rPr lang="ar-SA" smtClean="0"/>
              <a:t>24/03/40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2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CB3E-D1F4-4206-B36F-0DEE819DE400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89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39A3-7232-48E7-8600-27BE5311D93C}" type="uaqdatetime1">
              <a:rPr lang="ar-SA" smtClean="0"/>
              <a:t>24/03/40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3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B536-9097-4B90-A863-95106C29583D}" type="uaqdatetime1">
              <a:rPr lang="ar-SA" smtClean="0"/>
              <a:t>24/03/40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المنصة التربوية السورية     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07C2-F115-4717-9043-FE66F6288A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2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7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7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7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7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EFEF4"/>
            </a:gs>
            <a:gs pos="44000">
              <a:srgbClr val="21D6E0"/>
            </a:gs>
            <a:gs pos="57000">
              <a:srgbClr val="0087E6"/>
            </a:gs>
            <a:gs pos="68000">
              <a:srgbClr val="0072D3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501070" y="2207624"/>
            <a:ext cx="7809864" cy="99094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8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الحدود أو الألفاظ أو </a:t>
            </a:r>
            <a:r>
              <a:rPr lang="ar-SA" sz="48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التصورات</a:t>
            </a:r>
            <a:endParaRPr lang="ar-SY" sz="4800" b="1" spc="50" dirty="0">
              <a:ln w="11430"/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 b="1" dirty="0" smtClean="0">
                <a:solidFill>
                  <a:srgbClr val="FFFF00"/>
                </a:solidFill>
              </a:rPr>
              <a:t>المنصة التربوية السورية     </a:t>
            </a:r>
            <a:endParaRPr lang="ar-SA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الشمول :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لأنها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تشمل (دمشق وحمص والقاهرة...)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</a:t>
            </a:r>
            <a:endParaRPr lang="ar-SA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الشمول :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ولأنها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تدل على عدد الأفراد أو كمية الأشياء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يشملها الحد.</a:t>
            </a:r>
            <a:endParaRPr lang="ar-SA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9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التضمن :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يدل على الصفات التي يتميز بها الحد من حد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آخر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، وتُتخذ أساساً في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تعريفه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التضمن :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(فالمدينة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حد يتميز بتجمع عدد كبير من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السكان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مساحة واحدة من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الأرض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1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التضمن :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وهي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مركز الإدارات الكبرى للحكومة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...</a:t>
            </a:r>
          </a:p>
          <a:p>
            <a:pPr algn="just">
              <a:lnSpc>
                <a:spcPct val="150000"/>
              </a:lnSpc>
              <a:defRPr/>
            </a:pP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5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1099038" y="3427178"/>
            <a:ext cx="6874496" cy="1280988"/>
          </a:xfrm>
          <a:prstGeom prst="wedgeRoundRectCallout">
            <a:avLst>
              <a:gd name="adj1" fmla="val 48866"/>
              <a:gd name="adj2" fmla="val 11504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يتناسب الشمول والتضمن تناسباً عكسياً </a:t>
            </a:r>
          </a:p>
          <a:p>
            <a:endParaRPr lang="ar-SA" sz="4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35" y="4040982"/>
            <a:ext cx="558729" cy="1168252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3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6" name="رسم تخطيطي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78715"/>
              </p:ext>
            </p:extLst>
          </p:nvPr>
        </p:nvGraphicFramePr>
        <p:xfrm>
          <a:off x="1576410" y="3198570"/>
          <a:ext cx="5952775" cy="277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8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575AF-9321-4DC1-A88F-C4CC4128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E7575AF-9321-4DC1-A88F-C4CC4128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graphicEl>
                                              <a:dgm id="{5E7575AF-9321-4DC1-A88F-C4CC4128E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6C0D78-B127-4D28-ACDC-46FBD7CC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C6C0D78-B127-4D28-ACDC-46FBD7CC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C6C0D78-B127-4D28-ACDC-46FBD7CC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DBF32-C6F8-45F7-BE7F-AD3E4A01F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CADBF32-C6F8-45F7-BE7F-AD3E4A01F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CADBF32-C6F8-45F7-BE7F-AD3E4A01F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1CDF4-0FA2-47F2-B7F2-394BB38F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EE1CDF4-0FA2-47F2-B7F2-394BB38F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EE1CDF4-0FA2-47F2-B7F2-394BB38F3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474853317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تمرير أفقي 8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2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كلمة (إنسان) تشمل جميع أفراد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2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النوع الإنساني . أما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تضمنها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2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فمحدود 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521828560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لأن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ما يميز الإنسان عن الحيوان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شيء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واحد فقط وهو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العقل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83271095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إذا أخذنا كلمة (إنسان عربي)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فلا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تشمل إلا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العرب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7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813218213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اللفظ الدال على معنى من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المعاني ،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وقد يدل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إنسان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بعينه (أحمد، عماد، سلوى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..)</a:t>
            </a:r>
            <a:endParaRPr lang="ar-SA" sz="3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2" y="4619412"/>
            <a:ext cx="1577912" cy="1263587"/>
          </a:xfrm>
          <a:prstGeom prst="rect">
            <a:avLst/>
          </a:prstGeom>
          <a:ln w="38100" cap="sq">
            <a:solidFill>
              <a:srgbClr val="86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280142" y="6232565"/>
            <a:ext cx="5680710" cy="365125"/>
          </a:xfrm>
        </p:spPr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83387044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تضمنها فيضاف إليه كل ما يميز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العربي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غير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العربي . 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7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387762149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إذا قلنا إنسان عربي سوري،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فإنها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تشمل السوريين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فقط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4182659196"/>
              </p:ext>
            </p:extLst>
          </p:nvPr>
        </p:nvGraphicFramePr>
        <p:xfrm>
          <a:off x="5925386" y="2968140"/>
          <a:ext cx="2359550" cy="1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1153955" y="3153611"/>
            <a:ext cx="5184675" cy="238766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تضمنها فيضاف إليه كل ما يميز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السوريين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عن غيرهم.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4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778803433"/>
              </p:ext>
            </p:extLst>
          </p:nvPr>
        </p:nvGraphicFramePr>
        <p:xfrm>
          <a:off x="1524000" y="25526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0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F41332-B280-4A99-BA2D-6FBBB1AE9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9F41332-B280-4A99-BA2D-6FBBB1AE9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D9F41332-B280-4A99-BA2D-6FBBB1AE9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EFF3B8-9680-4554-93E7-CC3E8137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CEFF3B8-9680-4554-93E7-CC3E8137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EFF3B8-9680-4554-93E7-CC3E81370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16C6E-8BD4-479D-AB78-EBD1CDE4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7316C6E-8BD4-479D-AB78-EBD1CDE4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7316C6E-8BD4-479D-AB78-EBD1CDE4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7DDA70-A868-41D5-86BA-26527909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47DDA70-A868-41D5-86BA-26527909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47DDA70-A868-41D5-86BA-26527909B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C5C2D-D78F-4E37-8FC4-08D5ECCC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824C5C2D-D78F-4E37-8FC4-08D5ECCC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24C5C2D-D78F-4E37-8FC4-08D5ECCC1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الكلي : 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وهو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لفظ يطلق على عدد كبير من الأفراد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يشترك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 واحد منهم في صفات واحدة عامة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91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30000"/>
              </a:lnSpc>
              <a:defRPr/>
            </a:pP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الكلي : </a:t>
            </a:r>
          </a:p>
          <a:p>
            <a:pPr algn="just">
              <a:lnSpc>
                <a:spcPct val="130000"/>
              </a:lnSpc>
              <a:defRPr/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إنسان – مطار – مدرسة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                            </a:t>
            </a:r>
          </a:p>
          <a:p>
            <a:pPr algn="just">
              <a:lnSpc>
                <a:spcPct val="130000"/>
              </a:lnSpc>
              <a:defRPr/>
            </a:pP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30000"/>
              </a:lnSpc>
            </a:pPr>
            <a:endParaRPr lang="ar-SA" sz="3200" b="1" dirty="0" smtClean="0">
              <a:solidFill>
                <a:srgbClr val="00924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46" y="3966681"/>
            <a:ext cx="2436019" cy="162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4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الكلي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</a:t>
            </a:r>
            <a:endParaRPr lang="ar-SA" sz="36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وتدخل </a:t>
            </a:r>
            <a:r>
              <a:rPr lang="ar-SA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هذا النوع من الحدود المعاني المجردة</a:t>
            </a:r>
            <a:r>
              <a:rPr lang="ar-SY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</a:t>
            </a:r>
            <a:r>
              <a:rPr lang="ar-SY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</a:t>
            </a:r>
            <a:r>
              <a:rPr lang="ar-SA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 : الحق – العدل – الخير – الفضيلة.</a:t>
            </a:r>
            <a:endParaRPr lang="ar-SY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30000"/>
              </a:lnSpc>
            </a:pPr>
            <a:endParaRPr lang="ar-SA" sz="3200" b="1" dirty="0" smtClean="0">
              <a:solidFill>
                <a:srgbClr val="00924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المنصة التربوية السورية    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الجزئي : 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لفظ يطلق على فرد واحد معين بذاته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مثل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مطار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دمشق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" y="4820407"/>
            <a:ext cx="1939957" cy="125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المنصة التربوية السورية    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الجزئي : 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ويدخل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هذا النوع من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الحدود ،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العلم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ا</a:t>
            </a:r>
            <a:r>
              <a:rPr lang="ar-SA" dirty="0" smtClean="0">
                <a:solidFill>
                  <a:srgbClr val="FF0000"/>
                </a:solidFill>
              </a:rPr>
              <a:t>لمنصة التربوية السورية    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الجزئي : 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err="1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</a:t>
            </a:r>
            <a:r>
              <a:rPr lang="ar-SY" sz="32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</a:t>
            </a:r>
            <a:r>
              <a:rPr lang="ar-SA" sz="32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</a:t>
            </a:r>
            <a:r>
              <a:rPr lang="ar-SA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أحمد وليلى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وإلياس ، لأن اشتراك أفراد 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عدة في اسم علم واحد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62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شيء بعينه (منضدة، حجر، كرسي...)، أو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صفة (مريح، مفيد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...)</a:t>
            </a:r>
            <a:endParaRPr lang="ar-SA" sz="3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0" y="3958849"/>
            <a:ext cx="2090794" cy="196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6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 </a:t>
            </a:r>
            <a:r>
              <a:rPr lang="ar-SA" sz="36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الجزئي : 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يدل على تمتعهم بصفات مشتركة تميزهم من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ذوي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الأسماء الأخرى.</a:t>
            </a: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93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ويتحول الحد الكلي إلى حد جزئي عن طريق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التخصيص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4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</a:t>
            </a:r>
            <a:r>
              <a:rPr lang="ar-SA" sz="32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(قلعة) حد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كلي ،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و(قلعة حلب) حد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جزئي 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92" y="4313129"/>
            <a:ext cx="2146268" cy="1607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2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75570" y="2392065"/>
            <a:ext cx="310694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3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تصنيف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</a:t>
            </a:r>
            <a:r>
              <a:rPr lang="ar-SA" sz="32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إضافة اسم الإشارة إليه، </a:t>
            </a:r>
            <a:r>
              <a:rPr lang="ar-SA" sz="32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مثال: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(كتاب) حد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كلي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، (هذا الكتاب) حد جزئي.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5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775782013"/>
              </p:ext>
            </p:extLst>
          </p:nvPr>
        </p:nvGraphicFramePr>
        <p:xfrm>
          <a:off x="1422790" y="2507280"/>
          <a:ext cx="6096000" cy="299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72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429B78-9461-45EF-8E43-52CA12D5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D429B78-9461-45EF-8E43-52CA12D5F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C64C4A-FF31-4303-ACB9-D6ED94C68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FC64C4A-FF31-4303-ACB9-D6ED94C68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8D38F8-C77D-46AC-A094-6AA69986D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08D38F8-C77D-46AC-A094-6AA69986D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E4D228-8F66-4A71-AA77-01DEA8CA8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D9E4D228-8F66-4A71-AA77-01DEA8CA8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201157-AEE9-4C6C-9B08-AFEBAB5F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72201157-AEE9-4C6C-9B08-AFEBAB5F8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D5AEC-40EA-440A-A3A1-7B9F3FC0B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34AD5AEC-40EA-440A-A3A1-7B9F3FC0B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08C1A1-1EEE-4B6A-8CF8-32BE61524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4E08C1A1-1EEE-4B6A-8CF8-32BE61524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3B3AED-B173-4F06-A63F-6B62399B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7E3B3AED-B173-4F06-A63F-6B62399B6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النوع :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وهو لفظ كلي يطلق على مجموعة من الأفراد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يتشابهون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معاً، وتجمعهم صفات واحدة مشتركة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5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النوع :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 :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إنسان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–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شجرة –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سيارة ، فلفظ إنسان مثلاً (نوع)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60" y="3152850"/>
            <a:ext cx="2161699" cy="153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النوع :</a:t>
            </a: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لأنه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يطلق على أفراد كثيرين، يشتركون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3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صفة واحدة هي النطق.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4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الجنس :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لفظ كلي يطلق على مجموعة من الأنواع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تشترك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 في صفات عامة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كلية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الجنس :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تميزها عن غيرها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الأنواع، ولا تميز بعضها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بعض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  <a:buNone/>
              <a:defRPr/>
            </a:pP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92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2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معنى عام (مدينة، نهر، إنسان، جبل....).</a:t>
            </a:r>
          </a:p>
          <a:p>
            <a:pPr>
              <a:lnSpc>
                <a:spcPct val="120000"/>
              </a:lnSpc>
            </a:pPr>
            <a:endParaRPr lang="ar-SA" sz="3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0" y="4212730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452" y="2392065"/>
            <a:ext cx="30171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640080" indent="-742950" algn="just">
              <a:buFont typeface="+mj-lt"/>
              <a:buAutoNum type="arabicParenR" startAt="4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ترتيب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ب-</a:t>
            </a:r>
            <a:r>
              <a:rPr lang="ar-SA" sz="3200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الجنس :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حيوان –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نبات – جماد.</a:t>
            </a:r>
          </a:p>
          <a:p>
            <a:pPr algn="just">
              <a:lnSpc>
                <a:spcPct val="150000"/>
              </a:lnSpc>
              <a:buNone/>
              <a:defRPr/>
            </a:pP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5" y="3774645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3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909872604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وجة مزدوجة 5"/>
          <p:cNvSpPr/>
          <p:nvPr/>
        </p:nvSpPr>
        <p:spPr>
          <a:xfrm>
            <a:off x="1192361" y="2622496"/>
            <a:ext cx="6605660" cy="2995590"/>
          </a:xfrm>
          <a:prstGeom prst="doubleWave">
            <a:avLst/>
          </a:prstGeom>
          <a:solidFill>
            <a:schemeClr val="bg1">
              <a:lumMod val="95000"/>
            </a:schemeClr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النوع والجنس لفظان </a:t>
            </a:r>
            <a:r>
              <a:rPr lang="ar-SA" sz="4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نسبيان</a:t>
            </a:r>
            <a:endParaRPr lang="ar-SY" sz="4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0" y="3236975"/>
            <a:ext cx="860444" cy="1799111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7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63392949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وجة مزدوجة 5"/>
          <p:cNvSpPr/>
          <p:nvPr/>
        </p:nvSpPr>
        <p:spPr>
          <a:xfrm>
            <a:off x="1192361" y="2624328"/>
            <a:ext cx="6605660" cy="2999232"/>
          </a:xfrm>
          <a:prstGeom prst="doubleWave">
            <a:avLst/>
          </a:prstGeom>
          <a:solidFill>
            <a:schemeClr val="bg1">
              <a:lumMod val="95000"/>
            </a:schemeClr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لأنه لا يفهم أحدهما إلا بالنسبة إلى الآخر، فلفظ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إنسان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(نوع) ولفظ حيوان (جنس)، وكذلك لفظ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شجرة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(نوع) ولفظ نبات (جنس).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endParaRPr lang="ar-SY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9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993754" y="2622495"/>
            <a:ext cx="3191256" cy="3187615"/>
          </a:xfrm>
          <a:prstGeom prst="ellipse">
            <a:avLst/>
          </a:prstGeom>
          <a:solidFill>
            <a:srgbClr val="F89F5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جنس</a:t>
            </a:r>
            <a:endParaRPr lang="ar-SA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شكل بيضاوي 6"/>
          <p:cNvSpPr>
            <a:spLocks noChangeAspect="1"/>
          </p:cNvSpPr>
          <p:nvPr/>
        </p:nvSpPr>
        <p:spPr>
          <a:xfrm>
            <a:off x="3685045" y="4175548"/>
            <a:ext cx="1740043" cy="1288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+mj-cs"/>
              </a:rPr>
              <a:t>نوع</a:t>
            </a:r>
            <a:endParaRPr lang="ar-SY" b="1" dirty="0"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93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993754" y="2622495"/>
            <a:ext cx="3191256" cy="3187615"/>
          </a:xfrm>
          <a:prstGeom prst="ellipse">
            <a:avLst/>
          </a:prstGeom>
          <a:solidFill>
            <a:srgbClr val="F89F5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حيوان</a:t>
            </a:r>
            <a:endParaRPr lang="ar-SA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شكل بيضاوي 6"/>
          <p:cNvSpPr>
            <a:spLocks noChangeAspect="1"/>
          </p:cNvSpPr>
          <p:nvPr/>
        </p:nvSpPr>
        <p:spPr>
          <a:xfrm>
            <a:off x="3685045" y="4175548"/>
            <a:ext cx="1740043" cy="1288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إنسان</a:t>
            </a:r>
            <a:endParaRPr lang="ar-S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08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993754" y="2622495"/>
            <a:ext cx="3191256" cy="3187615"/>
          </a:xfrm>
          <a:prstGeom prst="ellipse">
            <a:avLst/>
          </a:prstGeom>
          <a:solidFill>
            <a:srgbClr val="F89F5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نبات</a:t>
            </a:r>
            <a:endParaRPr lang="ar-SA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شكل بيضاوي 6"/>
          <p:cNvSpPr>
            <a:spLocks noChangeAspect="1"/>
          </p:cNvSpPr>
          <p:nvPr/>
        </p:nvSpPr>
        <p:spPr>
          <a:xfrm>
            <a:off x="3685045" y="4175548"/>
            <a:ext cx="1740043" cy="1288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شجرة</a:t>
            </a:r>
            <a:endParaRPr lang="ar-SY" b="1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9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809345202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9" y="4158701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73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95732E-B978-48FC-A9C5-3848F7F9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195732E-B978-48FC-A9C5-3848F7F9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1195732E-B978-48FC-A9C5-3848F7F9B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51496122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658547621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0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84773644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977443292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0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06621072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190126431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4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2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يتألف </a:t>
            </a:r>
            <a:r>
              <a:rPr lang="ar-SA" sz="4400" b="1" dirty="0" smtClean="0">
                <a:solidFill>
                  <a:srgbClr val="86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</a:t>
            </a:r>
          </a:p>
          <a:p>
            <a:pPr algn="just">
              <a:lnSpc>
                <a:spcPct val="12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المنطق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الصوري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لفظة واحدة (جمهورية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48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097032850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شكل حر 4"/>
          <p:cNvSpPr/>
          <p:nvPr/>
        </p:nvSpPr>
        <p:spPr>
          <a:xfrm>
            <a:off x="2451691" y="2522437"/>
            <a:ext cx="5465890" cy="959187"/>
          </a:xfrm>
          <a:custGeom>
            <a:avLst/>
            <a:gdLst>
              <a:gd name="connsiteX0" fmla="*/ 0 w 5465890"/>
              <a:gd name="connsiteY0" fmla="*/ 95919 h 959187"/>
              <a:gd name="connsiteX1" fmla="*/ 95919 w 5465890"/>
              <a:gd name="connsiteY1" fmla="*/ 0 h 959187"/>
              <a:gd name="connsiteX2" fmla="*/ 5369971 w 5465890"/>
              <a:gd name="connsiteY2" fmla="*/ 0 h 959187"/>
              <a:gd name="connsiteX3" fmla="*/ 5465890 w 5465890"/>
              <a:gd name="connsiteY3" fmla="*/ 95919 h 959187"/>
              <a:gd name="connsiteX4" fmla="*/ 5465890 w 5465890"/>
              <a:gd name="connsiteY4" fmla="*/ 863268 h 959187"/>
              <a:gd name="connsiteX5" fmla="*/ 5369971 w 5465890"/>
              <a:gd name="connsiteY5" fmla="*/ 959187 h 959187"/>
              <a:gd name="connsiteX6" fmla="*/ 95919 w 5465890"/>
              <a:gd name="connsiteY6" fmla="*/ 959187 h 959187"/>
              <a:gd name="connsiteX7" fmla="*/ 0 w 5465890"/>
              <a:gd name="connsiteY7" fmla="*/ 863268 h 959187"/>
              <a:gd name="connsiteX8" fmla="*/ 0 w 5465890"/>
              <a:gd name="connsiteY8" fmla="*/ 95919 h 95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890" h="959187">
                <a:moveTo>
                  <a:pt x="0" y="95919"/>
                </a:moveTo>
                <a:cubicBezTo>
                  <a:pt x="0" y="42944"/>
                  <a:pt x="42944" y="0"/>
                  <a:pt x="95919" y="0"/>
                </a:cubicBezTo>
                <a:lnTo>
                  <a:pt x="5369971" y="0"/>
                </a:lnTo>
                <a:cubicBezTo>
                  <a:pt x="5422946" y="0"/>
                  <a:pt x="5465890" y="42944"/>
                  <a:pt x="5465890" y="95919"/>
                </a:cubicBezTo>
                <a:lnTo>
                  <a:pt x="5465890" y="863268"/>
                </a:lnTo>
                <a:cubicBezTo>
                  <a:pt x="5465890" y="916243"/>
                  <a:pt x="5422946" y="959187"/>
                  <a:pt x="5369971" y="959187"/>
                </a:cubicBezTo>
                <a:lnTo>
                  <a:pt x="95919" y="959187"/>
                </a:lnTo>
                <a:cubicBezTo>
                  <a:pt x="42944" y="959187"/>
                  <a:pt x="0" y="916243"/>
                  <a:pt x="0" y="863268"/>
                </a:cubicBezTo>
                <a:lnTo>
                  <a:pt x="0" y="95919"/>
                </a:lnTo>
                <a:close/>
              </a:path>
            </a:pathLst>
          </a:custGeom>
          <a:solidFill>
            <a:srgbClr val="FFB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74" tIns="73814" rIns="96674" bIns="73814" numCol="1" spcCol="1270" anchor="ctr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أعط تفسيراً لكل مما يلي :</a:t>
            </a:r>
            <a:endParaRPr lang="ar-SA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6868163" y="3499275"/>
            <a:ext cx="493672" cy="6132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93672" y="0"/>
                </a:moveTo>
                <a:lnTo>
                  <a:pt x="493672" y="613251"/>
                </a:lnTo>
                <a:lnTo>
                  <a:pt x="0" y="613251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شكل حر 7"/>
          <p:cNvSpPr/>
          <p:nvPr/>
        </p:nvSpPr>
        <p:spPr>
          <a:xfrm>
            <a:off x="1126529" y="3599130"/>
            <a:ext cx="5741634" cy="995281"/>
          </a:xfrm>
          <a:custGeom>
            <a:avLst/>
            <a:gdLst>
              <a:gd name="connsiteX0" fmla="*/ 0 w 5741634"/>
              <a:gd name="connsiteY0" fmla="*/ 99528 h 995281"/>
              <a:gd name="connsiteX1" fmla="*/ 99528 w 5741634"/>
              <a:gd name="connsiteY1" fmla="*/ 0 h 995281"/>
              <a:gd name="connsiteX2" fmla="*/ 5642106 w 5741634"/>
              <a:gd name="connsiteY2" fmla="*/ 0 h 995281"/>
              <a:gd name="connsiteX3" fmla="*/ 5741634 w 5741634"/>
              <a:gd name="connsiteY3" fmla="*/ 99528 h 995281"/>
              <a:gd name="connsiteX4" fmla="*/ 5741634 w 5741634"/>
              <a:gd name="connsiteY4" fmla="*/ 895753 h 995281"/>
              <a:gd name="connsiteX5" fmla="*/ 5642106 w 5741634"/>
              <a:gd name="connsiteY5" fmla="*/ 995281 h 995281"/>
              <a:gd name="connsiteX6" fmla="*/ 99528 w 5741634"/>
              <a:gd name="connsiteY6" fmla="*/ 995281 h 995281"/>
              <a:gd name="connsiteX7" fmla="*/ 0 w 5741634"/>
              <a:gd name="connsiteY7" fmla="*/ 895753 h 995281"/>
              <a:gd name="connsiteX8" fmla="*/ 0 w 5741634"/>
              <a:gd name="connsiteY8" fmla="*/ 99528 h 9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634" h="995281">
                <a:moveTo>
                  <a:pt x="0" y="99528"/>
                </a:moveTo>
                <a:cubicBezTo>
                  <a:pt x="0" y="44560"/>
                  <a:pt x="44560" y="0"/>
                  <a:pt x="99528" y="0"/>
                </a:cubicBezTo>
                <a:lnTo>
                  <a:pt x="5642106" y="0"/>
                </a:lnTo>
                <a:cubicBezTo>
                  <a:pt x="5697074" y="0"/>
                  <a:pt x="5741634" y="44560"/>
                  <a:pt x="5741634" y="99528"/>
                </a:cubicBezTo>
                <a:lnTo>
                  <a:pt x="5741634" y="895753"/>
                </a:lnTo>
                <a:cubicBezTo>
                  <a:pt x="5741634" y="950721"/>
                  <a:pt x="5697074" y="995281"/>
                  <a:pt x="5642106" y="995281"/>
                </a:cubicBezTo>
                <a:lnTo>
                  <a:pt x="99528" y="995281"/>
                </a:lnTo>
                <a:cubicBezTo>
                  <a:pt x="44560" y="995281"/>
                  <a:pt x="0" y="950721"/>
                  <a:pt x="0" y="895753"/>
                </a:cubicBezTo>
                <a:lnTo>
                  <a:pt x="0" y="9952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111" tIns="69791" rIns="90111" bIns="69791" numCol="1" spcCol="1270" anchor="t" anchorCtr="0">
            <a:noAutofit/>
          </a:bodyPr>
          <a:lstStyle/>
          <a:p>
            <a:pPr lvl="0" algn="r" defTabSz="14224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</a:t>
            </a:r>
            <a:r>
              <a:rPr lang="ar-SA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العلم</a:t>
            </a:r>
            <a:r>
              <a:rPr lang="ar-SY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حد جزئي</a:t>
            </a:r>
            <a:endParaRPr lang="ar-SA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7003125" y="3499275"/>
            <a:ext cx="358711" cy="1865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8711" y="0"/>
                </a:moveTo>
                <a:lnTo>
                  <a:pt x="358711" y="1865365"/>
                </a:lnTo>
                <a:lnTo>
                  <a:pt x="0" y="1865365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شكل حر 9"/>
          <p:cNvSpPr/>
          <p:nvPr/>
        </p:nvSpPr>
        <p:spPr>
          <a:xfrm>
            <a:off x="962592" y="4755302"/>
            <a:ext cx="6040532" cy="1218676"/>
          </a:xfrm>
          <a:custGeom>
            <a:avLst/>
            <a:gdLst>
              <a:gd name="connsiteX0" fmla="*/ 0 w 6040532"/>
              <a:gd name="connsiteY0" fmla="*/ 121868 h 1218676"/>
              <a:gd name="connsiteX1" fmla="*/ 121868 w 6040532"/>
              <a:gd name="connsiteY1" fmla="*/ 0 h 1218676"/>
              <a:gd name="connsiteX2" fmla="*/ 5918664 w 6040532"/>
              <a:gd name="connsiteY2" fmla="*/ 0 h 1218676"/>
              <a:gd name="connsiteX3" fmla="*/ 6040532 w 6040532"/>
              <a:gd name="connsiteY3" fmla="*/ 121868 h 1218676"/>
              <a:gd name="connsiteX4" fmla="*/ 6040532 w 6040532"/>
              <a:gd name="connsiteY4" fmla="*/ 1096808 h 1218676"/>
              <a:gd name="connsiteX5" fmla="*/ 5918664 w 6040532"/>
              <a:gd name="connsiteY5" fmla="*/ 1218676 h 1218676"/>
              <a:gd name="connsiteX6" fmla="*/ 121868 w 6040532"/>
              <a:gd name="connsiteY6" fmla="*/ 1218676 h 1218676"/>
              <a:gd name="connsiteX7" fmla="*/ 0 w 6040532"/>
              <a:gd name="connsiteY7" fmla="*/ 1096808 h 1218676"/>
              <a:gd name="connsiteX8" fmla="*/ 0 w 6040532"/>
              <a:gd name="connsiteY8" fmla="*/ 121868 h 121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0532" h="1218676">
                <a:moveTo>
                  <a:pt x="0" y="121868"/>
                </a:moveTo>
                <a:cubicBezTo>
                  <a:pt x="0" y="54562"/>
                  <a:pt x="54562" y="0"/>
                  <a:pt x="121868" y="0"/>
                </a:cubicBezTo>
                <a:lnTo>
                  <a:pt x="5918664" y="0"/>
                </a:lnTo>
                <a:cubicBezTo>
                  <a:pt x="5985970" y="0"/>
                  <a:pt x="6040532" y="54562"/>
                  <a:pt x="6040532" y="121868"/>
                </a:cubicBezTo>
                <a:lnTo>
                  <a:pt x="6040532" y="1096808"/>
                </a:lnTo>
                <a:cubicBezTo>
                  <a:pt x="6040532" y="1164114"/>
                  <a:pt x="5985970" y="1218676"/>
                  <a:pt x="5918664" y="1218676"/>
                </a:cubicBezTo>
                <a:lnTo>
                  <a:pt x="121868" y="1218676"/>
                </a:lnTo>
                <a:cubicBezTo>
                  <a:pt x="54562" y="1218676"/>
                  <a:pt x="0" y="1164114"/>
                  <a:pt x="0" y="1096808"/>
                </a:cubicBezTo>
                <a:lnTo>
                  <a:pt x="0" y="1218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44" tIns="73794" rIns="92844" bIns="73794" numCol="1" spcCol="1270" anchor="t" anchorCtr="0">
            <a:noAutofit/>
          </a:bodyPr>
          <a:lstStyle/>
          <a:p>
            <a:pPr lvl="0" algn="r" defTabSz="1333500" rtl="1">
              <a:lnSpc>
                <a:spcPct val="120000"/>
              </a:lnSpc>
              <a:spcBef>
                <a:spcPct val="0"/>
              </a:spcBef>
            </a:pPr>
            <a:r>
              <a:rPr lang="ar-SA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لا يدل على تمتعهم بصفات مشتركة تميزهم من </a:t>
            </a:r>
          </a:p>
          <a:p>
            <a:pPr lvl="0" algn="r" defTabSz="1333500" rtl="1">
              <a:lnSpc>
                <a:spcPct val="120000"/>
              </a:lnSpc>
              <a:spcBef>
                <a:spcPct val="0"/>
              </a:spcBef>
            </a:pPr>
            <a:r>
              <a:rPr lang="ar-SA" sz="3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ذوي الأسماء الأخرى.</a:t>
            </a:r>
            <a:endParaRPr lang="ar-SA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03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670755726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160884397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1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308309154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648863187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20" y="373624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7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101486933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Y" sz="3200" b="1" dirty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التقابل في </a:t>
            </a:r>
            <a:r>
              <a:rPr lang="ar-SY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الحدود :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التقابل في الحدود هو علاقة بين حد منفي وحد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مثبت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757597439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433141063"/>
              </p:ext>
            </p:extLst>
          </p:nvPr>
        </p:nvGraphicFramePr>
        <p:xfrm>
          <a:off x="1538005" y="26294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6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36A694-C9C0-4329-AF49-D8DFB8675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36A694-C9C0-4329-AF49-D8DFB8675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C36A694-C9C0-4329-AF49-D8DFB8675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92885-EA79-4C73-888F-46BC734FD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C092885-EA79-4C73-888F-46BC734FD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C092885-EA79-4C73-888F-46BC734FD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3515FE-54D7-443B-9262-A3F2A13C0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F3515FE-54D7-443B-9262-A3F2A13C0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F3515FE-54D7-443B-9262-A3F2A13C0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A26D9F-C3D4-4601-8984-3A2139E75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FA26D9F-C3D4-4601-8984-3A2139E75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FA26D9F-C3D4-4601-8984-3A2139E75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96AA6-D08C-40B8-B98A-F43E4804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9296AA6-D08C-40B8-B98A-F43E4804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9296AA6-D08C-40B8-B98A-F43E4804A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F1AA2-F44A-4189-BFA1-0FC6DEC67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09F1AA2-F44A-4189-BFA1-0FC6DEC67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09F1AA2-F44A-4189-BFA1-0FC6DEC67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11350-E1EE-44D3-82EC-A01B3433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AA11350-E1EE-44D3-82EC-A01B3433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AA11350-E1EE-44D3-82EC-A01B34333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181879334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هو علاقة السلب الموجودة بين حدين يستنفدان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ما بينهما كل عالم المقال المشار إليه في الحكم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8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7022820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أي: ما يتناوله الحكم).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94643473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مثال: 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أبيض -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لا أبيض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4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911928669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المُلاحظ في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هذا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المثال أنه ليس بين الأبيض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 </a:t>
            </a:r>
            <a:r>
              <a:rPr lang="ar-S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اللاأبيض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وسط، فهما قريبان من هذه الناحية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80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159554418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كلّ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القرب، أي أنني لا أنفي فقط كلّ الألوان الأخرى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عدا الأبيض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20000"/>
              </a:lnSpc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يتألف </a:t>
            </a:r>
            <a:r>
              <a:rPr lang="ar-SA" sz="4400" b="1" dirty="0" smtClean="0">
                <a:solidFill>
                  <a:srgbClr val="86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</a:t>
            </a:r>
          </a:p>
          <a:p>
            <a:pPr algn="just">
              <a:lnSpc>
                <a:spcPct val="12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أو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لفظتين (جمهورية عربية) أو أكثر من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2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لفظتين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(الجمهورية العربية السورية).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13022034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بل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أنفي كلّ شيء في الوجود عدا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الأبيض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5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141780437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التقابل بالتناقض لا يجعل بين الحدين وسطاً، لذا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فالحدين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المتناقضين لا يمكن أن يصدقا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9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168023591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التناقض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يمكن أن يكذبا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معاً، لأنهما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يستنفدان كل أفراد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عالم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المقال.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8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227724142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الحدَّان المتضادان لا يستنفدان كلّ عالم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المقال ، 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ولهذا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فإنهما قد يكذبان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معاً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4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490493980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بمعنى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 شيئاً قد لا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ينطبق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عليه أحدهما، إذ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بينهما وسط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0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129403926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ولو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وجد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هذا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الوسط الذي يمتدّ إلى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غير نهاية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164979275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فإن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البعد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الحدّين المتضادين أكبر بكثير جداً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منه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الحدّين المتناقضين .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6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1153035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ولذلك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أكَّد أرسطو أنَّ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المتضادين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هما الذاتان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الوجوديان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المتعاقبان على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موضوع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محلّ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واحد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0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27501673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وبينهما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غاية الخلاف،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بمعنى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أنَّ بينهما وسطاً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طويلاً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جداً.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6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321163977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 :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 أبيض، أسود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0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  <a:defRPr/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وبما أن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الذهن هو الذي يتصور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هذه الحدود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،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يقال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عن بحث الحدود في المنطق 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الصوري</a:t>
            </a:r>
          </a:p>
          <a:p>
            <a:pPr algn="just">
              <a:lnSpc>
                <a:spcPct val="150000"/>
              </a:lnSpc>
              <a:defRPr/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بأنه بحث في التصورات: </a:t>
            </a:r>
          </a:p>
          <a:p>
            <a:pPr algn="just">
              <a:lnSpc>
                <a:spcPct val="120000"/>
              </a:lnSpc>
              <a:defRPr/>
            </a:pP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المُلاحظ في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هذا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المثال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أنه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يوجد بين الأبيض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والأسود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وسط طويل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جداً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4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يشمل :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الأحمر والأصفر، والأخضر والأزرق،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والبنفسجي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31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التضاد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ثم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الفروق الدقيقة بين أخلاط هذه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الألوان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، وهي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فروق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تسير إلى غير نهاية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166948577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المتضايفان هما اللذان لا يُتصور أحدهما ولا يوجد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بدون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الآخر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98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المُضاف هو الذي ماهيته معقولة بالقياس إلى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غيره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62940225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ولا وجود له سوى ما به يُضاف، أي لا يُتصور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وجوده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إلا بتصور وجود 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شيء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آخر.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253527" y="6309375"/>
            <a:ext cx="5680710" cy="365125"/>
          </a:xfrm>
        </p:spPr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707977686"/>
              </p:ext>
            </p:extLst>
          </p:nvPr>
        </p:nvGraphicFramePr>
        <p:xfrm>
          <a:off x="385855" y="1009485"/>
          <a:ext cx="8229600" cy="1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/>
            <a:r>
              <a:rPr lang="ar-SY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 :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الأبوة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والبنوة.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51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فالمضاف إذن يتضمن إلى جانب موضوعه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الخاصّ موضوعاً آخر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0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لا بدَّ من الإشارة إليه أثناء تفسيره.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ومن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خواص المضاف التلازم في لزوم الوجود </a:t>
            </a:r>
            <a:endParaRPr lang="ar-SY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وارتفاعه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ستند 5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>
              <a:defRPr/>
            </a:pPr>
            <a:r>
              <a:rPr lang="ar-SY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مثال:</a:t>
            </a:r>
            <a:endParaRPr lang="ar-SA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أنا أتصور رفيقي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سميراً ،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بمعنى أنني حددت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الصفات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التي يتصف بها. </a:t>
            </a: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20000"/>
              </a:lnSpc>
              <a:defRPr/>
            </a:pPr>
            <a:endParaRPr lang="ar-S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شكل بيضاوي 6"/>
          <p:cNvSpPr>
            <a:spLocks noChangeAspect="1"/>
          </p:cNvSpPr>
          <p:nvPr/>
        </p:nvSpPr>
        <p:spPr>
          <a:xfrm>
            <a:off x="1269174" y="4183533"/>
            <a:ext cx="1741792" cy="174179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مستطيل 7"/>
          <p:cNvSpPr/>
          <p:nvPr/>
        </p:nvSpPr>
        <p:spPr>
          <a:xfrm>
            <a:off x="3774442" y="2392065"/>
            <a:ext cx="430919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600" b="1" dirty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الحد المنطقي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المنصة التربوية السورية    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4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8380" y="2392065"/>
            <a:ext cx="28821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square">
            <a:spAutoFit/>
          </a:bodyPr>
          <a:lstStyle/>
          <a:p>
            <a:pPr marL="640080" indent="-742950" algn="just">
              <a:buFont typeface="+mj-lt"/>
              <a:buAutoNum type="arabicParenR" startAt="5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تقابل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خطط انسيابي: مستند 4"/>
          <p:cNvSpPr/>
          <p:nvPr/>
        </p:nvSpPr>
        <p:spPr>
          <a:xfrm>
            <a:off x="1269170" y="3198570"/>
            <a:ext cx="6605660" cy="272675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00682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التضايف</a:t>
            </a:r>
            <a:endParaRPr lang="ar-SY" sz="3200" b="1" dirty="0">
              <a:solidFill>
                <a:srgbClr val="00682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فأخوة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هذا ملازمة لأخوة ذاك الذي يقال 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له 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أخوه.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852908182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05" y="4312315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A8681D2-3C89-4DF2-9306-B7577256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641228726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05" y="4312315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E65DF841-E96F-4887-9CB5-6D4D06E0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034499458"/>
              </p:ext>
            </p:extLst>
          </p:nvPr>
        </p:nvGraphicFramePr>
        <p:xfrm>
          <a:off x="808310" y="2353660"/>
          <a:ext cx="71189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68" y="3889860"/>
            <a:ext cx="357587" cy="747683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A8D98137-5C1E-4CD3-8D37-9D9E6B706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A7CAAA0-F379-446D-9FC5-F06FB554C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78395"/>
              </p:ext>
            </p:extLst>
          </p:nvPr>
        </p:nvGraphicFramePr>
        <p:xfrm>
          <a:off x="1422789" y="2468875"/>
          <a:ext cx="6336825" cy="3456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التناقض</a:t>
                      </a:r>
                      <a:endParaRPr lang="ar-SA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التضاد</a:t>
                      </a:r>
                      <a:endParaRPr lang="ar-S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33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571999" y="3200832"/>
            <a:ext cx="3184425" cy="2600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علاقة السلب الموجودة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حدّين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يستنفدان في ما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بينهما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كلّ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عالم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المقال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المشار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إليه في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الحكم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7717"/>
              </p:ext>
            </p:extLst>
          </p:nvPr>
        </p:nvGraphicFramePr>
        <p:xfrm>
          <a:off x="1422789" y="2468875"/>
          <a:ext cx="6336825" cy="3456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التناقض</a:t>
                      </a:r>
                      <a:endParaRPr lang="ar-SA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التضاد</a:t>
                      </a:r>
                      <a:endParaRPr lang="ar-S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33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571999" y="3200832"/>
            <a:ext cx="3184425" cy="2600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يمكن أن يوجد فرد في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عالم المقال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هذا يمكن أن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يصدقا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عليه معاً. </a:t>
            </a:r>
          </a:p>
          <a:p>
            <a:pPr>
              <a:lnSpc>
                <a:spcPct val="150000"/>
              </a:lnSpc>
            </a:pPr>
            <a:endParaRPr lang="ar-SA" sz="2800" dirty="0"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93669" y="3200832"/>
            <a:ext cx="3184425" cy="1953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علاقة تضاد بين حدين </a:t>
            </a:r>
            <a:endParaRPr lang="ar-S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يستنفدان كلّ عالم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المقال</a:t>
            </a:r>
            <a:r>
              <a:rPr lang="ar-S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S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06777"/>
              </p:ext>
            </p:extLst>
          </p:nvPr>
        </p:nvGraphicFramePr>
        <p:xfrm>
          <a:off x="1422789" y="2468875"/>
          <a:ext cx="6336825" cy="3456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التناقض</a:t>
                      </a:r>
                      <a:endParaRPr lang="ar-SA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التضاد</a:t>
                      </a:r>
                      <a:endParaRPr lang="ar-S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33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571999" y="3200832"/>
            <a:ext cx="318442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التقابل بالتناقض لا يجعل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الحدين وسطاً. </a:t>
            </a:r>
            <a:endParaRPr lang="ar-S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07575" y="3200832"/>
            <a:ext cx="3264426" cy="1598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ar-S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الحدين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وسط ،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ولو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وجد هذا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الوسط الذي يمتدّ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إلى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غير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نهاية</a:t>
            </a:r>
            <a:endParaRPr lang="ar-S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36854"/>
              </p:ext>
            </p:extLst>
          </p:nvPr>
        </p:nvGraphicFramePr>
        <p:xfrm>
          <a:off x="1422789" y="2468875"/>
          <a:ext cx="6336825" cy="345645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التناقض</a:t>
                      </a:r>
                      <a:endParaRPr lang="ar-SA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j-cs"/>
                        </a:rPr>
                        <a:t>التضاد</a:t>
                      </a:r>
                      <a:endParaRPr lang="ar-S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234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33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571999" y="3200832"/>
            <a:ext cx="318442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التقابل بالتناقض لا يجعل 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الحدين وسطاً. </a:t>
            </a:r>
            <a:endParaRPr lang="ar-S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69170" y="3116706"/>
            <a:ext cx="3264426" cy="21154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فإن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البعد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بين الحدّين </a:t>
            </a:r>
          </a:p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المتضادين أكبر بكثير</a:t>
            </a:r>
          </a:p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جداً منه بين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الحدّين </a:t>
            </a:r>
          </a:p>
          <a:p>
            <a:pPr>
              <a:lnSpc>
                <a:spcPct val="12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المتناقضين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 </a:t>
            </a:r>
            <a:endParaRPr lang="ar-S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96835" y="2392065"/>
            <a:ext cx="3464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txBody>
          <a:bodyPr wrap="none">
            <a:spAutoFit/>
          </a:bodyPr>
          <a:lstStyle/>
          <a:p>
            <a:pPr marL="742950" indent="-742950" algn="just">
              <a:buFont typeface="+mj-lt"/>
              <a:buAutoNum type="arabicParenR" startAt="2"/>
              <a:defRPr/>
            </a:pPr>
            <a:r>
              <a:rPr lang="ar-SA" sz="3600" b="1" dirty="0" smtClean="0">
                <a:solidFill>
                  <a:srgbClr val="234C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خصائص الحدود</a:t>
            </a:r>
            <a:endParaRPr lang="ar-SA" sz="3600" b="1" dirty="0">
              <a:solidFill>
                <a:srgbClr val="234C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1192360" y="3429000"/>
            <a:ext cx="6682470" cy="249632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ar-SA" sz="4000" b="1" dirty="0" smtClean="0">
                <a:solidFill>
                  <a:srgbClr val="0092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الشمول :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يدل على عدد الأفراد أو كمية الأشياء التي </a:t>
            </a: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يشملها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الحد، فكلمة (مدينة)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حد    </a:t>
            </a:r>
            <a:endParaRPr lang="ar-SA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55" y="3588817"/>
            <a:ext cx="1117460" cy="2336508"/>
          </a:xfrm>
          <a:prstGeom prst="rect">
            <a:avLst/>
          </a:prstGeom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99"/>
                </a:solidFill>
              </a:rPr>
              <a:t>المنصة التربوية السورية     </a:t>
            </a:r>
            <a:endParaRPr lang="ar-SA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730</TotalTime>
  <Words>1776</Words>
  <Application>Microsoft Office PowerPoint</Application>
  <PresentationFormat>عرض على الشاشة (4:3)</PresentationFormat>
  <Paragraphs>440</Paragraphs>
  <Slides>87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93" baseType="lpstr">
      <vt:lpstr>Arial</vt:lpstr>
      <vt:lpstr>Calibri</vt:lpstr>
      <vt:lpstr>Century Gothic</vt:lpstr>
      <vt:lpstr>Times New Roman</vt:lpstr>
      <vt:lpstr>Wingdings</vt:lpstr>
      <vt:lpstr>مسلك بخاري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owner</dc:creator>
  <cp:lastModifiedBy>asus</cp:lastModifiedBy>
  <cp:revision>114</cp:revision>
  <dcterms:created xsi:type="dcterms:W3CDTF">2014-09-21T09:13:30Z</dcterms:created>
  <dcterms:modified xsi:type="dcterms:W3CDTF">2018-12-02T18:35:03Z</dcterms:modified>
</cp:coreProperties>
</file>