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85" r:id="rId4"/>
    <p:sldId id="286" r:id="rId5"/>
    <p:sldId id="287" r:id="rId6"/>
    <p:sldId id="288" r:id="rId7"/>
    <p:sldId id="278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8A4DE-FF45-4BE2-846B-6E23DBCA393F}" type="datetimeFigureOut">
              <a:rPr lang="en-US" smtClean="0"/>
              <a:t>16/12/2020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6B528-CB72-480C-AC46-4E1344E88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86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27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97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35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35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96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43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6951" y="445201"/>
            <a:ext cx="10398100" cy="641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550200" y="2554167"/>
            <a:ext cx="72928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31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614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 - No boo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1217800" y="61693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6678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 - Closed boo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96951" y="445201"/>
            <a:ext cx="10398100" cy="641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038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549367" y="2822333"/>
            <a:ext cx="773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549367" y="4193135"/>
            <a:ext cx="773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24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37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2412667" y="1968000"/>
            <a:ext cx="8170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rtl="0">
              <a:spcBef>
                <a:spcPts val="8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273967" y="13005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128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609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" name="Google Shape;27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937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074900" y="1972500"/>
            <a:ext cx="4282400" cy="4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615029" y="1972500"/>
            <a:ext cx="4282400" cy="4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◈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933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34" name="Google Shape;34;p6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6638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074900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5064301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8053703" y="1892877"/>
            <a:ext cx="2843600" cy="4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◈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2133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2" name="Google Shape;42;p7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9469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7" name="Google Shape;47;p8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1590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2123133" y="4853700"/>
            <a:ext cx="87500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2" name="Google Shape;52;p9"/>
          <p:cNvCxnSpPr/>
          <p:nvPr/>
        </p:nvCxnSpPr>
        <p:spPr>
          <a:xfrm>
            <a:off x="2275933" y="4857500"/>
            <a:ext cx="842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0226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 r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8876533" y="1118000"/>
            <a:ext cx="1996800" cy="4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rtl="0"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2133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7" name="Google Shape;57;p10"/>
          <p:cNvCxnSpPr/>
          <p:nvPr/>
        </p:nvCxnSpPr>
        <p:spPr>
          <a:xfrm>
            <a:off x="8571733" y="1320400"/>
            <a:ext cx="0" cy="4163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381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8791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2438399" y="1998922"/>
            <a:ext cx="7697972" cy="246675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ar-SA" sz="80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حركة الت</a:t>
            </a:r>
            <a:r>
              <a:rPr lang="ar-EG" sz="80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80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رجمة عند الس</a:t>
            </a:r>
            <a:r>
              <a:rPr lang="ar-EG" sz="80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800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ريان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849860" y="2477933"/>
            <a:ext cx="7837478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ar-EG" sz="9600" b="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شكراً لإصغائكم</a:t>
            </a:r>
            <a:endParaRPr sz="28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57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/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الس</a:t>
            </a:r>
            <a:r>
              <a:rPr lang="ar-EG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ريان والن</a:t>
            </a:r>
            <a:r>
              <a:rPr lang="ar-EG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قل</a:t>
            </a:r>
            <a:r>
              <a:rPr lang="ar-SA" sz="5333" b="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:</a:t>
            </a:r>
            <a:endParaRPr sz="2667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2</a:t>
            </a:fld>
            <a:endParaRPr kern="0">
              <a:solidFill>
                <a:srgbClr val="7972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7025" y="1850634"/>
            <a:ext cx="9040276" cy="3655668"/>
          </a:xfrm>
        </p:spPr>
        <p:txBody>
          <a:bodyPr/>
          <a:lstStyle/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يمث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 حلقة وصل بين العرب والل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غة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عبرت 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العرب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عن طريق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اشتهر علما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ؤ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ها بالت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صنيف والت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راجم الفلسفي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ترجم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 المؤل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فات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من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ثم 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العربي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ساهموا بدور كبير في ترجمة معارف اليونان وخاصة بعد انتقال علماء اليونان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الش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رق.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أدرك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 أن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لغتهم بد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 تتراجع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مام الل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غة العربي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فقامو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بنقل الت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رجمات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العربي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0" indent="0" algn="r" rtl="1">
              <a:lnSpc>
                <a:spcPct val="90000"/>
              </a:lnSpc>
              <a:spcBef>
                <a:spcPts val="1333"/>
              </a:spcBef>
              <a:buClrTx/>
              <a:buSzTx/>
              <a:buNone/>
            </a:pPr>
            <a:endParaRPr lang="ar-AE" sz="26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/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/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مدارس الت</a:t>
            </a:r>
            <a:r>
              <a:rPr lang="ar-EG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رجمة عند الس</a:t>
            </a:r>
            <a:r>
              <a:rPr lang="ar-EG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ريان:</a:t>
            </a:r>
            <a:endParaRPr sz="2667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3</a:t>
            </a:fld>
            <a:endParaRPr kern="0">
              <a:solidFill>
                <a:srgbClr val="7972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7025" y="1850634"/>
            <a:ext cx="9040276" cy="3655668"/>
          </a:xfrm>
        </p:spPr>
        <p:txBody>
          <a:bodyPr/>
          <a:lstStyle/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غلب على هذه المدارس الط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ابع الهلنستي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، الذي بد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بدخول اسكندر المقدوني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الش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رق.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اهتم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 بمختلف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نواع العلوم الديني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والفلسفي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والط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عندما فتح المسلمون مصر وبلاد الشام لم يتدخ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لو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في شؤون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ظل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 هذه المدارس تؤد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 رسالتها في العصرين الأموي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والعب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اسي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من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برز مدارسهم: مدرسة 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ومدرسة الرُّها ومدرسة جنديسابور ونصيبين.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أبرز مترجميهم: الط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بيب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ماسرجوي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وحُنين ابن اسحق وقسطا بن لوقا.</a:t>
            </a:r>
            <a:endParaRPr lang="ar-AE" sz="26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indent="0" algn="r" rtl="1">
              <a:lnSpc>
                <a:spcPct val="90000"/>
              </a:lnSpc>
              <a:spcBef>
                <a:spcPts val="1333"/>
              </a:spcBef>
              <a:buClrTx/>
              <a:buSzTx/>
              <a:buNone/>
            </a:pPr>
            <a:endParaRPr lang="ar-AE" sz="18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/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366375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5029" y="788828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/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مدرسة الرُّها</a:t>
            </a:r>
            <a:r>
              <a:rPr lang="ar-SA" sz="5867" b="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 dirty="0">
              <a:solidFill>
                <a:srgbClr val="7972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55313" y="1475156"/>
            <a:ext cx="6941988" cy="4280603"/>
          </a:xfrm>
        </p:spPr>
        <p:txBody>
          <a:bodyPr/>
          <a:lstStyle/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وهي مدينة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ورفة اليوم.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تأس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ست عام١٣١ق.م.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تتمت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 بموقع جغرافي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ممي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ز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تأث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رت بالث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در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ست 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بالس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في منتصف القرن الخامس كانت هناك ثلاث مؤس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سات فيهاوهي: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مدرسة الأرمن ومدرسة الفرس ومدرسة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ريان.</a:t>
            </a:r>
            <a:endParaRPr lang="ar-EG" sz="26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شهدت مدرسة الفرس شهرة محلّيّة لتفوّق أساتذتها.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316164-9D51-4EB5-8D3D-8E52498CC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2130"/>
            <a:ext cx="3856073" cy="5417041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061E0D2F-305C-460B-9429-631A93B5FE41}"/>
              </a:ext>
            </a:extLst>
          </p:cNvPr>
          <p:cNvSpPr/>
          <p:nvPr/>
        </p:nvSpPr>
        <p:spPr>
          <a:xfrm rot="2538223">
            <a:off x="2738239" y="1339128"/>
            <a:ext cx="239697" cy="683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657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/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مدرسة جنديسابور</a:t>
            </a:r>
            <a:r>
              <a:rPr lang="ar-SA" sz="5867" b="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:</a:t>
            </a:r>
            <a:endParaRPr sz="2667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kern="0">
              <a:solidFill>
                <a:srgbClr val="7972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586716" y="1601166"/>
            <a:ext cx="7310584" cy="3655668"/>
          </a:xfrm>
        </p:spPr>
        <p:txBody>
          <a:bodyPr/>
          <a:lstStyle/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مدينة خوزستان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والأهواز، سم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يت بهذا الاسم أي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معسكر سابور.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سرعان ما غدت مركزا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ثقافي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مهم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بعد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بدى سابور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 الس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اساني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عناية بجمع الكتب.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أنشأ فيها عام ٥٥٥م كسرى انوشروان معهدا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للط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والفلسفة فصارت ملتقى العديد من 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قافات والعلماء من أماكن مختلفة.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قامت فيها مدرسة شبيهة بمدرسة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سكندري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 ساعد على استمرارها متأل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قة كونها محمي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داخل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رض فارس وحرص ملوك الفرس على 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والت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عليم.</a:t>
            </a:r>
            <a:endParaRPr lang="ar-AE" sz="26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/>
            <a:endParaRPr lang="en-US" sz="1867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5ABD445-F1E5-4023-BFD4-5977E7BC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" t="-1463" r="30035"/>
          <a:stretch/>
        </p:blipFill>
        <p:spPr>
          <a:xfrm>
            <a:off x="-1" y="586970"/>
            <a:ext cx="3586717" cy="550903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B51F46B-522E-4975-A913-FB611A1CF510}"/>
              </a:ext>
            </a:extLst>
          </p:cNvPr>
          <p:cNvSpPr/>
          <p:nvPr/>
        </p:nvSpPr>
        <p:spPr>
          <a:xfrm rot="2538223">
            <a:off x="2152501" y="3583806"/>
            <a:ext cx="259975" cy="683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4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4900" y="594027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r"/>
            <a:r>
              <a:rPr lang="ar-SA" sz="5333" b="0" u="sng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مدر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سة حر</a:t>
            </a:r>
            <a:r>
              <a:rPr lang="ar-EG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5333" b="0" u="sng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ان</a:t>
            </a:r>
            <a:r>
              <a:rPr lang="ar-EG" sz="5333" b="0" kern="1200" dirty="0">
                <a:solidFill>
                  <a:schemeClr val="accent2">
                    <a:lumMod val="75000"/>
                  </a:schemeClr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:</a:t>
            </a:r>
            <a:endParaRPr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797281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kern="0">
              <a:solidFill>
                <a:srgbClr val="79728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303183" y="1326094"/>
            <a:ext cx="7931677" cy="3655668"/>
          </a:xfrm>
        </p:spPr>
        <p:txBody>
          <a:bodyPr/>
          <a:lstStyle/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عاصرت 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اليونان والر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ومان والن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صراني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وال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سلام.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انتقل الت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 من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سكندرية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نطاكية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ثمّ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ظل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 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مركزا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مهم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للث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في المنطقة التي يتكل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 سكانها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آ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الش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رقي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كانت نقطة مهم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للت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بادل والات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صال.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كان الحر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ون منبعا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من منابع الث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في العص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سلامي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 كان اهتمام مدرسة جنديسابور ال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كبر في الط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والفلسفة،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فمدرسة 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كان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ثرها في الر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ياضي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ات.</a:t>
            </a:r>
          </a:p>
          <a:p>
            <a:pPr marL="304792" indent="-304792" algn="r" rtl="1">
              <a:lnSpc>
                <a:spcPct val="90000"/>
              </a:lnSpc>
              <a:spcBef>
                <a:spcPts val="1333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تفو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 الحر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انيون بمعرفتهم الل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غة العربي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ة،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لذا جاءت ترجماتهم 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كثر دق</a:t>
            </a:r>
            <a:r>
              <a:rPr lang="ar-EG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67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  <a:endParaRPr lang="ar-AE" sz="2667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/>
            <a:endParaRPr lang="en-US" sz="1467" dirty="0"/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A9F01374-6081-4461-8E16-F3316B12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25"/>
            <a:ext cx="3189768" cy="5495452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5CB5027-61DA-42D8-8584-2B66B6E55AAE}"/>
              </a:ext>
            </a:extLst>
          </p:cNvPr>
          <p:cNvSpPr/>
          <p:nvPr/>
        </p:nvSpPr>
        <p:spPr>
          <a:xfrm rot="2538223">
            <a:off x="2601359" y="406052"/>
            <a:ext cx="239697" cy="6835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653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598000"/>
            <a:ext cx="4120788" cy="36620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783600" y="2477933"/>
            <a:ext cx="4312400" cy="15464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ar-SA" sz="9600" b="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الت</a:t>
            </a:r>
            <a:r>
              <a:rPr lang="ar-EG" sz="9600" b="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ّ</a:t>
            </a:r>
            <a:r>
              <a:rPr lang="ar-SA" sz="9600" b="0" kern="1200" dirty="0">
                <a:solidFill>
                  <a:schemeClr val="bg1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قويم</a:t>
            </a:r>
            <a:endParaRPr sz="28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</a:pPr>
            <a:r>
              <a:rPr lang="ar-SA" sz="3600" b="0" u="sng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أعل</a:t>
            </a:r>
            <a:r>
              <a:rPr lang="ar-EG" sz="3600" b="0" u="sng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3600" b="0" u="sng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 ما يأتي</a:t>
            </a:r>
            <a:r>
              <a:rPr lang="ar-SA" sz="3600" b="0" kern="12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endParaRPr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97281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8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797281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7025" y="1850633"/>
            <a:ext cx="9040276" cy="3900809"/>
          </a:xfrm>
        </p:spPr>
        <p:txBody>
          <a:bodyPr/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استمر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 مدرسة جنديسابور متأل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قة في العلوم والت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رجمة.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نها كانت محمي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داخل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رض فارس وحرص بعض ملوك الفرس على الث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 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عليم.</a:t>
            </a:r>
            <a:endParaRPr lang="ar-EG" sz="2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انتقل مركز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 من ال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سكندري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نطاكية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ثمّ 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حر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بسبب ظهور دمشق بمظهر المركز الجديد 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مبراطوري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العربي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وتفو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 الحراني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ّي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 على غيرهم بمعرفة الل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غة العربي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نهض الس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 بدور كبير في ترجمة معارف اليونان وعلومهم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غة العربي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بسبب انتقال علماء اليو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الش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رق واستقرارهم في سوريا والعراق.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ar-SA" sz="2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4839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797281"/>
                </a:solidFill>
                <a:effectLst/>
                <a:uLnTx/>
                <a:uFillTx/>
                <a:latin typeface="Tinos"/>
                <a:ea typeface="Tinos"/>
                <a:cs typeface="Tinos"/>
                <a:sym typeface="Tino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</a:t>
            </a:fld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797281"/>
              </a:solidFill>
              <a:effectLst/>
              <a:uLnTx/>
              <a:uFillTx/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CCFDD6-4630-4CD4-841C-C75CEC7DB43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857025" y="868632"/>
            <a:ext cx="9168784" cy="4882811"/>
          </a:xfrm>
        </p:spPr>
        <p:txBody>
          <a:bodyPr/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الد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ور ال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يجابي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لمدرسة حر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ان : </a:t>
            </a:r>
            <a:endParaRPr lang="ar-EG" sz="2600" kern="1200" dirty="0">
              <a:solidFill>
                <a:prstClr val="black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يظهر في كونها مركزا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مهم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ً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للث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اليوناني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،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وهي نقطة مهم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للت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بادل والات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صال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ضافة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إ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لى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ثرها في الر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ياضي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ات وتفو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هلها بمعرفتهم بالعربي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سباب استمرار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 في جنديسابور: </a:t>
            </a:r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تشجيع بعض الملوك على الث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قافة والت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عليم.</a:t>
            </a:r>
          </a:p>
          <a:p>
            <a:pPr marL="457200" lvl="0" indent="-4572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موقع المدرسة المحمي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داخل بلاد فارس.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مقد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مة مناسبة حول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رجمة و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تها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و مكانتها عند الس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نعد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د مدارس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رجمة ون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تي على ذكر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ما قد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مته هذه المدارس، وخاتمة مناسبة تتضم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ن استنتاج 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هم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ة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رجمة عند الس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ريان وتوض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ح 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يها في ضرورة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رجمة ودورها في الت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عر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ف على علوم و</a:t>
            </a:r>
            <a:r>
              <a:rPr lang="ar-EG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آ</a:t>
            </a:r>
            <a:r>
              <a:rPr lang="ar-SA" sz="2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داب اليونان.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939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Oswald</vt:lpstr>
      <vt:lpstr>Tinos</vt:lpstr>
      <vt:lpstr>Wingdings</vt:lpstr>
      <vt:lpstr>Quintus template</vt:lpstr>
      <vt:lpstr>حركة التّرجمة عند السّريان</vt:lpstr>
      <vt:lpstr>السّريان والنّقل:</vt:lpstr>
      <vt:lpstr>مدارس التّرجمة عند السّريان:</vt:lpstr>
      <vt:lpstr>مدرسة الرُّها:</vt:lpstr>
      <vt:lpstr>مدرسة جنديسابور:</vt:lpstr>
      <vt:lpstr>مدرسة حرّان:</vt:lpstr>
      <vt:lpstr>التّقويم</vt:lpstr>
      <vt:lpstr>أعلّل ما يأتي:</vt:lpstr>
      <vt:lpstr>PowerPoint Presentation</vt:lpstr>
      <vt:lpstr>شكراً لإصغائكم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حركة التّرجمة عند السّريان</dc:title>
  <dc:creator>pc</dc:creator>
  <cp:lastModifiedBy>pc</cp:lastModifiedBy>
  <cp:revision>9</cp:revision>
  <dcterms:created xsi:type="dcterms:W3CDTF">2020-12-16T17:13:13Z</dcterms:created>
  <dcterms:modified xsi:type="dcterms:W3CDTF">2020-12-16T17:49:01Z</dcterms:modified>
</cp:coreProperties>
</file>