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3" r:id="rId7"/>
    <p:sldId id="262" r:id="rId8"/>
    <p:sldId id="265" r:id="rId9"/>
    <p:sldId id="266" r:id="rId10"/>
    <p:sldId id="267"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5" d="100"/>
          <a:sy n="75" d="100"/>
        </p:scale>
        <p:origin x="540"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77D5E3F-28A4-42A6-BF97-90FDD03AAF49}" type="doc">
      <dgm:prSet loTypeId="urn:microsoft.com/office/officeart/2005/8/layout/radial4" loCatId="relationship" qsTypeId="urn:microsoft.com/office/officeart/2005/8/quickstyle/simple1" qsCatId="simple" csTypeId="urn:microsoft.com/office/officeart/2005/8/colors/accent1_2" csCatId="accent1" phldr="1"/>
      <dgm:spPr/>
      <dgm:t>
        <a:bodyPr/>
        <a:lstStyle/>
        <a:p>
          <a:pPr rtl="1"/>
          <a:endParaRPr lang="ar-SY"/>
        </a:p>
      </dgm:t>
    </dgm:pt>
    <dgm:pt modelId="{229484E4-AF1B-421C-90C4-677D10C3BD35}">
      <dgm:prSet phldrT="[نص]" custT="1"/>
      <dgm:spPr>
        <a:solidFill>
          <a:schemeClr val="tx2">
            <a:lumMod val="40000"/>
            <a:lumOff val="60000"/>
          </a:schemeClr>
        </a:solidFill>
      </dgm:spPr>
      <dgm:t>
        <a:bodyPr/>
        <a:lstStyle/>
        <a:p>
          <a:pPr rtl="1"/>
          <a:r>
            <a:rPr lang="ar-SY" sz="4000" b="1" dirty="0" smtClean="0">
              <a:solidFill>
                <a:srgbClr val="FF0000"/>
              </a:solidFill>
              <a:latin typeface="Andalus" panose="02020603050405020304" pitchFamily="18" charset="-78"/>
              <a:cs typeface="Andalus" panose="02020603050405020304" pitchFamily="18" charset="-78"/>
            </a:rPr>
            <a:t>أنواع الكم</a:t>
          </a:r>
          <a:endParaRPr lang="ar-SY" sz="4000" b="1" dirty="0">
            <a:solidFill>
              <a:srgbClr val="FF0000"/>
            </a:solidFill>
            <a:latin typeface="Andalus" panose="02020603050405020304" pitchFamily="18" charset="-78"/>
            <a:cs typeface="Andalus" panose="02020603050405020304" pitchFamily="18" charset="-78"/>
          </a:endParaRPr>
        </a:p>
      </dgm:t>
    </dgm:pt>
    <dgm:pt modelId="{B8231A91-0E9C-4EC3-A3C1-EBBBFD10819B}" type="parTrans" cxnId="{020AC0DC-4768-4859-946F-C452E9DBAE82}">
      <dgm:prSet/>
      <dgm:spPr/>
      <dgm:t>
        <a:bodyPr/>
        <a:lstStyle/>
        <a:p>
          <a:pPr rtl="1"/>
          <a:endParaRPr lang="ar-SY"/>
        </a:p>
      </dgm:t>
    </dgm:pt>
    <dgm:pt modelId="{EFFD4BE1-581F-404C-8EDA-5FC85B44CE3A}" type="sibTrans" cxnId="{020AC0DC-4768-4859-946F-C452E9DBAE82}">
      <dgm:prSet/>
      <dgm:spPr/>
      <dgm:t>
        <a:bodyPr/>
        <a:lstStyle/>
        <a:p>
          <a:pPr rtl="1"/>
          <a:endParaRPr lang="ar-SY"/>
        </a:p>
      </dgm:t>
    </dgm:pt>
    <dgm:pt modelId="{B6CFC389-7117-48E8-9D26-1285DB0185C5}">
      <dgm:prSet phldrT="[نص]" custT="1"/>
      <dgm:spPr>
        <a:solidFill>
          <a:schemeClr val="accent5">
            <a:lumMod val="75000"/>
          </a:schemeClr>
        </a:solidFill>
      </dgm:spPr>
      <dgm:t>
        <a:bodyPr/>
        <a:lstStyle/>
        <a:p>
          <a:pPr rtl="1"/>
          <a:r>
            <a:rPr lang="ar-SY" sz="4400" b="1" dirty="0" smtClean="0">
              <a:solidFill>
                <a:srgbClr val="7030A0"/>
              </a:solidFill>
              <a:latin typeface="Arabic Typesetting" panose="03020402040406030203" pitchFamily="66" charset="-78"/>
              <a:cs typeface="Arabic Typesetting" panose="03020402040406030203" pitchFamily="66" charset="-78"/>
            </a:rPr>
            <a:t>الكم المتصل</a:t>
          </a:r>
          <a:endParaRPr lang="ar-SY" sz="4400" b="1" dirty="0">
            <a:solidFill>
              <a:srgbClr val="7030A0"/>
            </a:solidFill>
            <a:latin typeface="Arabic Typesetting" panose="03020402040406030203" pitchFamily="66" charset="-78"/>
            <a:cs typeface="Arabic Typesetting" panose="03020402040406030203" pitchFamily="66" charset="-78"/>
          </a:endParaRPr>
        </a:p>
      </dgm:t>
    </dgm:pt>
    <dgm:pt modelId="{E2A13250-CB35-431A-8DE2-6BCE038F0C46}" type="parTrans" cxnId="{5788ABC1-F2E0-411D-ABAB-FC5FA7E84324}">
      <dgm:prSet/>
      <dgm:spPr/>
      <dgm:t>
        <a:bodyPr/>
        <a:lstStyle/>
        <a:p>
          <a:pPr rtl="1"/>
          <a:endParaRPr lang="ar-SY"/>
        </a:p>
      </dgm:t>
    </dgm:pt>
    <dgm:pt modelId="{4B4B6AA4-310E-4C3C-9BB8-E51F6D07B77B}" type="sibTrans" cxnId="{5788ABC1-F2E0-411D-ABAB-FC5FA7E84324}">
      <dgm:prSet/>
      <dgm:spPr/>
      <dgm:t>
        <a:bodyPr/>
        <a:lstStyle/>
        <a:p>
          <a:pPr rtl="1"/>
          <a:endParaRPr lang="ar-SY"/>
        </a:p>
      </dgm:t>
    </dgm:pt>
    <dgm:pt modelId="{ED826A6F-3E5D-4C8F-9043-8E6AF35B6A95}">
      <dgm:prSet phldrT="[نص]" custT="1"/>
      <dgm:spPr>
        <a:solidFill>
          <a:schemeClr val="accent5">
            <a:lumMod val="75000"/>
          </a:schemeClr>
        </a:solidFill>
      </dgm:spPr>
      <dgm:t>
        <a:bodyPr/>
        <a:lstStyle/>
        <a:p>
          <a:pPr rtl="1"/>
          <a:r>
            <a:rPr lang="ar-SY" sz="4800" dirty="0" smtClean="0">
              <a:solidFill>
                <a:srgbClr val="7030A0"/>
              </a:solidFill>
              <a:latin typeface="Arabic Typesetting" panose="03020402040406030203" pitchFamily="66" charset="-78"/>
              <a:cs typeface="Arabic Typesetting" panose="03020402040406030203" pitchFamily="66" charset="-78"/>
            </a:rPr>
            <a:t>الكم المنفصل</a:t>
          </a:r>
          <a:endParaRPr lang="ar-SY" sz="4800" dirty="0">
            <a:solidFill>
              <a:srgbClr val="7030A0"/>
            </a:solidFill>
            <a:latin typeface="Arabic Typesetting" panose="03020402040406030203" pitchFamily="66" charset="-78"/>
            <a:cs typeface="Arabic Typesetting" panose="03020402040406030203" pitchFamily="66" charset="-78"/>
          </a:endParaRPr>
        </a:p>
      </dgm:t>
    </dgm:pt>
    <dgm:pt modelId="{103EB193-D172-4340-9007-C5C15DEBBA7E}" type="parTrans" cxnId="{0AE503A4-BECE-4E48-9CBD-282A48C9A2B6}">
      <dgm:prSet/>
      <dgm:spPr/>
      <dgm:t>
        <a:bodyPr/>
        <a:lstStyle/>
        <a:p>
          <a:pPr rtl="1"/>
          <a:endParaRPr lang="ar-SY"/>
        </a:p>
      </dgm:t>
    </dgm:pt>
    <dgm:pt modelId="{0F8A8EF7-A079-4A89-B3E3-4B6549E732BA}" type="sibTrans" cxnId="{0AE503A4-BECE-4E48-9CBD-282A48C9A2B6}">
      <dgm:prSet/>
      <dgm:spPr/>
      <dgm:t>
        <a:bodyPr/>
        <a:lstStyle/>
        <a:p>
          <a:pPr rtl="1"/>
          <a:endParaRPr lang="ar-SY"/>
        </a:p>
      </dgm:t>
    </dgm:pt>
    <dgm:pt modelId="{234C2E14-8B67-4DF4-9064-248BEBFFB0E3}" type="pres">
      <dgm:prSet presAssocID="{D77D5E3F-28A4-42A6-BF97-90FDD03AAF49}" presName="cycle" presStyleCnt="0">
        <dgm:presLayoutVars>
          <dgm:chMax val="1"/>
          <dgm:dir/>
          <dgm:animLvl val="ctr"/>
          <dgm:resizeHandles val="exact"/>
        </dgm:presLayoutVars>
      </dgm:prSet>
      <dgm:spPr/>
    </dgm:pt>
    <dgm:pt modelId="{890B63A8-FB2D-47CE-9FD6-0E12DE63EE53}" type="pres">
      <dgm:prSet presAssocID="{229484E4-AF1B-421C-90C4-677D10C3BD35}" presName="centerShape" presStyleLbl="node0" presStyleIdx="0" presStyleCnt="1" custLinFactNeighborX="-1189" custLinFactNeighborY="-25362"/>
      <dgm:spPr/>
      <dgm:t>
        <a:bodyPr/>
        <a:lstStyle/>
        <a:p>
          <a:pPr rtl="1"/>
          <a:endParaRPr lang="ar-SY"/>
        </a:p>
      </dgm:t>
    </dgm:pt>
    <dgm:pt modelId="{08495DB9-5E07-4C52-B125-933B049BE451}" type="pres">
      <dgm:prSet presAssocID="{E2A13250-CB35-431A-8DE2-6BCE038F0C46}" presName="parTrans" presStyleLbl="bgSibTrans2D1" presStyleIdx="0" presStyleCnt="2" custAng="10092495" custLinFactY="-82392" custLinFactNeighborX="-5226" custLinFactNeighborY="-100000"/>
      <dgm:spPr/>
    </dgm:pt>
    <dgm:pt modelId="{2F1BF180-F424-4C3F-B328-68C9D4EF57CB}" type="pres">
      <dgm:prSet presAssocID="{B6CFC389-7117-48E8-9D26-1285DB0185C5}" presName="node" presStyleLbl="node1" presStyleIdx="0" presStyleCnt="2" custRadScaleRad="74932" custRadScaleInc="-42919">
        <dgm:presLayoutVars>
          <dgm:bulletEnabled val="1"/>
        </dgm:presLayoutVars>
      </dgm:prSet>
      <dgm:spPr/>
    </dgm:pt>
    <dgm:pt modelId="{A32FA264-F640-4E77-B936-5818334470C7}" type="pres">
      <dgm:prSet presAssocID="{103EB193-D172-4340-9007-C5C15DEBBA7E}" presName="parTrans" presStyleLbl="bgSibTrans2D1" presStyleIdx="1" presStyleCnt="2" custAng="11652388" custLinFactY="-67033" custLinFactNeighborX="2360" custLinFactNeighborY="-100000"/>
      <dgm:spPr/>
    </dgm:pt>
    <dgm:pt modelId="{CE86A021-0716-40DF-AE35-6E8E32FFAA82}" type="pres">
      <dgm:prSet presAssocID="{ED826A6F-3E5D-4C8F-9043-8E6AF35B6A95}" presName="node" presStyleLbl="node1" presStyleIdx="1" presStyleCnt="2" custRadScaleRad="72406" custRadScaleInc="39329">
        <dgm:presLayoutVars>
          <dgm:bulletEnabled val="1"/>
        </dgm:presLayoutVars>
      </dgm:prSet>
      <dgm:spPr/>
      <dgm:t>
        <a:bodyPr/>
        <a:lstStyle/>
        <a:p>
          <a:pPr rtl="1"/>
          <a:endParaRPr lang="ar-SY"/>
        </a:p>
      </dgm:t>
    </dgm:pt>
  </dgm:ptLst>
  <dgm:cxnLst>
    <dgm:cxn modelId="{7F7BB821-3B4D-4BDF-8C2E-3FBD59AF98CA}" type="presOf" srcId="{103EB193-D172-4340-9007-C5C15DEBBA7E}" destId="{A32FA264-F640-4E77-B936-5818334470C7}" srcOrd="0" destOrd="0" presId="urn:microsoft.com/office/officeart/2005/8/layout/radial4"/>
    <dgm:cxn modelId="{94577D4B-E427-47FD-8862-6EA9935C9AD3}" type="presOf" srcId="{D77D5E3F-28A4-42A6-BF97-90FDD03AAF49}" destId="{234C2E14-8B67-4DF4-9064-248BEBFFB0E3}" srcOrd="0" destOrd="0" presId="urn:microsoft.com/office/officeart/2005/8/layout/radial4"/>
    <dgm:cxn modelId="{6BA9BFC2-DA80-4D2C-A28A-469E5B022734}" type="presOf" srcId="{B6CFC389-7117-48E8-9D26-1285DB0185C5}" destId="{2F1BF180-F424-4C3F-B328-68C9D4EF57CB}" srcOrd="0" destOrd="0" presId="urn:microsoft.com/office/officeart/2005/8/layout/radial4"/>
    <dgm:cxn modelId="{EB61E7F4-91F6-4365-A0A2-ADCBA7CDFDF2}" type="presOf" srcId="{229484E4-AF1B-421C-90C4-677D10C3BD35}" destId="{890B63A8-FB2D-47CE-9FD6-0E12DE63EE53}" srcOrd="0" destOrd="0" presId="urn:microsoft.com/office/officeart/2005/8/layout/radial4"/>
    <dgm:cxn modelId="{5788ABC1-F2E0-411D-ABAB-FC5FA7E84324}" srcId="{229484E4-AF1B-421C-90C4-677D10C3BD35}" destId="{B6CFC389-7117-48E8-9D26-1285DB0185C5}" srcOrd="0" destOrd="0" parTransId="{E2A13250-CB35-431A-8DE2-6BCE038F0C46}" sibTransId="{4B4B6AA4-310E-4C3C-9BB8-E51F6D07B77B}"/>
    <dgm:cxn modelId="{0AE503A4-BECE-4E48-9CBD-282A48C9A2B6}" srcId="{229484E4-AF1B-421C-90C4-677D10C3BD35}" destId="{ED826A6F-3E5D-4C8F-9043-8E6AF35B6A95}" srcOrd="1" destOrd="0" parTransId="{103EB193-D172-4340-9007-C5C15DEBBA7E}" sibTransId="{0F8A8EF7-A079-4A89-B3E3-4B6549E732BA}"/>
    <dgm:cxn modelId="{020AC0DC-4768-4859-946F-C452E9DBAE82}" srcId="{D77D5E3F-28A4-42A6-BF97-90FDD03AAF49}" destId="{229484E4-AF1B-421C-90C4-677D10C3BD35}" srcOrd="0" destOrd="0" parTransId="{B8231A91-0E9C-4EC3-A3C1-EBBBFD10819B}" sibTransId="{EFFD4BE1-581F-404C-8EDA-5FC85B44CE3A}"/>
    <dgm:cxn modelId="{8F3FE86E-F221-4B8C-9B63-79BB263656F9}" type="presOf" srcId="{E2A13250-CB35-431A-8DE2-6BCE038F0C46}" destId="{08495DB9-5E07-4C52-B125-933B049BE451}" srcOrd="0" destOrd="0" presId="urn:microsoft.com/office/officeart/2005/8/layout/radial4"/>
    <dgm:cxn modelId="{461845E3-370A-4FC3-95A3-759EC8B344C3}" type="presOf" srcId="{ED826A6F-3E5D-4C8F-9043-8E6AF35B6A95}" destId="{CE86A021-0716-40DF-AE35-6E8E32FFAA82}" srcOrd="0" destOrd="0" presId="urn:microsoft.com/office/officeart/2005/8/layout/radial4"/>
    <dgm:cxn modelId="{F7EB26CF-2733-493B-91BF-991F11AD3C8C}" type="presParOf" srcId="{234C2E14-8B67-4DF4-9064-248BEBFFB0E3}" destId="{890B63A8-FB2D-47CE-9FD6-0E12DE63EE53}" srcOrd="0" destOrd="0" presId="urn:microsoft.com/office/officeart/2005/8/layout/radial4"/>
    <dgm:cxn modelId="{FD6DAB22-5B11-4371-B734-6A22BF4C3A11}" type="presParOf" srcId="{234C2E14-8B67-4DF4-9064-248BEBFFB0E3}" destId="{08495DB9-5E07-4C52-B125-933B049BE451}" srcOrd="1" destOrd="0" presId="urn:microsoft.com/office/officeart/2005/8/layout/radial4"/>
    <dgm:cxn modelId="{941431A0-CA67-427D-9DFC-9BF5D167DAD1}" type="presParOf" srcId="{234C2E14-8B67-4DF4-9064-248BEBFFB0E3}" destId="{2F1BF180-F424-4C3F-B328-68C9D4EF57CB}" srcOrd="2" destOrd="0" presId="urn:microsoft.com/office/officeart/2005/8/layout/radial4"/>
    <dgm:cxn modelId="{0CA297BC-5267-4DDC-B6E6-95D44AADCD76}" type="presParOf" srcId="{234C2E14-8B67-4DF4-9064-248BEBFFB0E3}" destId="{A32FA264-F640-4E77-B936-5818334470C7}" srcOrd="3" destOrd="0" presId="urn:microsoft.com/office/officeart/2005/8/layout/radial4"/>
    <dgm:cxn modelId="{FCBC0F2B-E3FE-40B8-9F29-F4CD5CC213E7}" type="presParOf" srcId="{234C2E14-8B67-4DF4-9064-248BEBFFB0E3}" destId="{CE86A021-0716-40DF-AE35-6E8E32FFAA82}" srcOrd="4" destOrd="0" presId="urn:microsoft.com/office/officeart/2005/8/layout/radial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7719770-2BEA-407E-A40B-1DC2BED9E2B6}" type="doc">
      <dgm:prSet loTypeId="urn:microsoft.com/office/officeart/2008/layout/RadialCluster" loCatId="relationship" qsTypeId="urn:microsoft.com/office/officeart/2005/8/quickstyle/simple1" qsCatId="simple" csTypeId="urn:microsoft.com/office/officeart/2005/8/colors/accent1_2" csCatId="accent1" phldr="1"/>
      <dgm:spPr/>
      <dgm:t>
        <a:bodyPr/>
        <a:lstStyle/>
        <a:p>
          <a:pPr rtl="1"/>
          <a:endParaRPr lang="ar-SY"/>
        </a:p>
      </dgm:t>
    </dgm:pt>
    <dgm:pt modelId="{29E6A9A6-83B8-46D6-BB3F-C7F8FAA27558}">
      <dgm:prSet phldrT="[نص]"/>
      <dgm:spPr>
        <a:solidFill>
          <a:schemeClr val="accent5">
            <a:lumMod val="75000"/>
          </a:schemeClr>
        </a:solidFill>
      </dgm:spPr>
      <dgm:t>
        <a:bodyPr/>
        <a:lstStyle/>
        <a:p>
          <a:pPr rtl="1"/>
          <a:r>
            <a:rPr lang="ar-SY" b="1" dirty="0" smtClean="0">
              <a:latin typeface="Andalus" panose="02020603050405020304" pitchFamily="18" charset="-78"/>
              <a:cs typeface="Andalus" panose="02020603050405020304" pitchFamily="18" charset="-78"/>
            </a:rPr>
            <a:t>أنواع الاستنباط</a:t>
          </a:r>
          <a:endParaRPr lang="ar-SY" b="1" dirty="0">
            <a:latin typeface="Andalus" panose="02020603050405020304" pitchFamily="18" charset="-78"/>
            <a:cs typeface="Andalus" panose="02020603050405020304" pitchFamily="18" charset="-78"/>
          </a:endParaRPr>
        </a:p>
      </dgm:t>
    </dgm:pt>
    <dgm:pt modelId="{57CEC90D-EBB9-4433-BECD-DEF5C636B3BF}" type="parTrans" cxnId="{00C8AC2D-B17B-47A6-8643-0212005D9C4B}">
      <dgm:prSet/>
      <dgm:spPr/>
      <dgm:t>
        <a:bodyPr/>
        <a:lstStyle/>
        <a:p>
          <a:pPr rtl="1"/>
          <a:endParaRPr lang="ar-SY"/>
        </a:p>
      </dgm:t>
    </dgm:pt>
    <dgm:pt modelId="{4524280A-7C20-419B-887A-CAF011885218}" type="sibTrans" cxnId="{00C8AC2D-B17B-47A6-8643-0212005D9C4B}">
      <dgm:prSet/>
      <dgm:spPr/>
      <dgm:t>
        <a:bodyPr/>
        <a:lstStyle/>
        <a:p>
          <a:pPr rtl="1"/>
          <a:endParaRPr lang="ar-SY"/>
        </a:p>
      </dgm:t>
    </dgm:pt>
    <dgm:pt modelId="{387EA80C-C249-431B-BF49-04DFB13A8BF3}">
      <dgm:prSet/>
      <dgm:spPr/>
    </dgm:pt>
    <dgm:pt modelId="{9F1C0B8C-6FE3-487D-9D92-E5A641D74892}" type="parTrans" cxnId="{4FFD4CB6-2EB0-4F0D-8251-21BA0FDCFB5D}">
      <dgm:prSet/>
      <dgm:spPr/>
      <dgm:t>
        <a:bodyPr/>
        <a:lstStyle/>
        <a:p>
          <a:pPr rtl="1"/>
          <a:endParaRPr lang="ar-SY"/>
        </a:p>
      </dgm:t>
    </dgm:pt>
    <dgm:pt modelId="{CD995301-99FD-4DFF-AFCC-EA2ABDF4EE3C}" type="sibTrans" cxnId="{4FFD4CB6-2EB0-4F0D-8251-21BA0FDCFB5D}">
      <dgm:prSet/>
      <dgm:spPr/>
      <dgm:t>
        <a:bodyPr/>
        <a:lstStyle/>
        <a:p>
          <a:pPr rtl="1"/>
          <a:endParaRPr lang="ar-SY"/>
        </a:p>
      </dgm:t>
    </dgm:pt>
    <dgm:pt modelId="{80C64EA8-D6D5-4041-80DB-96CCB01EF054}">
      <dgm:prSet custT="1"/>
      <dgm:spPr>
        <a:solidFill>
          <a:schemeClr val="tx2">
            <a:lumMod val="40000"/>
            <a:lumOff val="60000"/>
          </a:schemeClr>
        </a:solidFill>
      </dgm:spPr>
      <dgm:t>
        <a:bodyPr anchor="t"/>
        <a:lstStyle/>
        <a:p>
          <a:pPr rtl="1"/>
          <a:r>
            <a:rPr lang="ar-SY" sz="1200" dirty="0" smtClean="0"/>
            <a:t> </a:t>
          </a:r>
          <a:r>
            <a:rPr lang="ar-SY" sz="2000" b="1" dirty="0" smtClean="0">
              <a:solidFill>
                <a:srgbClr val="FF0000"/>
              </a:solidFill>
              <a:latin typeface="Arabic Typesetting" panose="03020402040406030203" pitchFamily="66" charset="-78"/>
              <a:cs typeface="Arabic Typesetting" panose="03020402040406030203" pitchFamily="66" charset="-78"/>
            </a:rPr>
            <a:t>1</a:t>
          </a:r>
          <a:r>
            <a:rPr lang="ar-SY" sz="2800" b="1" dirty="0" smtClean="0">
              <a:solidFill>
                <a:srgbClr val="FF0000"/>
              </a:solidFill>
              <a:latin typeface="Arabic Typesetting" panose="03020402040406030203" pitchFamily="66" charset="-78"/>
              <a:cs typeface="Arabic Typesetting" panose="03020402040406030203" pitchFamily="66" charset="-78"/>
            </a:rPr>
            <a:t>- الاستنباط المباشر: </a:t>
          </a:r>
        </a:p>
        <a:p>
          <a:pPr rtl="1"/>
          <a:r>
            <a:rPr lang="ar-SA" sz="2400" b="1" dirty="0" smtClean="0">
              <a:solidFill>
                <a:srgbClr val="7030A0"/>
              </a:solidFill>
              <a:latin typeface="Arabic Typesetting" panose="03020402040406030203" pitchFamily="66" charset="-78"/>
              <a:cs typeface="Arabic Typesetting" panose="03020402040406030203" pitchFamily="66" charset="-78"/>
            </a:rPr>
            <a:t>ينتقل فيه الذهن من قضية إلى أخرى من دون توسّط قضية </a:t>
          </a:r>
          <a:r>
            <a:rPr lang="ar-SA" sz="2400" b="1" dirty="0" err="1" smtClean="0">
              <a:solidFill>
                <a:srgbClr val="7030A0"/>
              </a:solidFill>
              <a:latin typeface="Arabic Typesetting" panose="03020402040406030203" pitchFamily="66" charset="-78"/>
              <a:cs typeface="Arabic Typesetting" panose="03020402040406030203" pitchFamily="66" charset="-78"/>
            </a:rPr>
            <a:t>ثالثةمثل</a:t>
          </a:r>
          <a:r>
            <a:rPr lang="en-US" sz="2400" b="1" dirty="0" smtClean="0">
              <a:solidFill>
                <a:srgbClr val="7030A0"/>
              </a:solidFill>
              <a:latin typeface="Arabic Typesetting" panose="03020402040406030203" pitchFamily="66" charset="-78"/>
              <a:cs typeface="Arabic Typesetting" panose="03020402040406030203" pitchFamily="66" charset="-78"/>
            </a:rPr>
            <a:t> :</a:t>
          </a:r>
          <a:r>
            <a:rPr lang="ar-SA" sz="2400" b="1" dirty="0" smtClean="0">
              <a:solidFill>
                <a:srgbClr val="7030A0"/>
              </a:solidFill>
              <a:latin typeface="Arabic Typesetting" panose="03020402040406030203" pitchFamily="66" charset="-78"/>
              <a:cs typeface="Arabic Typesetting" panose="03020402040406030203" pitchFamily="66" charset="-78"/>
            </a:rPr>
            <a:t>كل الأذكياء مجتهدون نستنبط منها ضرورة أنّ بعض الأذكياء </a:t>
          </a:r>
          <a:r>
            <a:rPr lang="ar-SA" sz="2400" b="1" dirty="0" err="1" smtClean="0">
              <a:solidFill>
                <a:srgbClr val="7030A0"/>
              </a:solidFill>
              <a:latin typeface="Arabic Typesetting" panose="03020402040406030203" pitchFamily="66" charset="-78"/>
              <a:cs typeface="Arabic Typesetting" panose="03020402040406030203" pitchFamily="66" charset="-78"/>
            </a:rPr>
            <a:t>مجتهدون،لأنّ</a:t>
          </a:r>
          <a:r>
            <a:rPr lang="ar-SA" sz="2400" b="1" dirty="0" smtClean="0">
              <a:solidFill>
                <a:srgbClr val="7030A0"/>
              </a:solidFill>
              <a:latin typeface="Arabic Typesetting" panose="03020402040406030203" pitchFamily="66" charset="-78"/>
              <a:cs typeface="Arabic Typesetting" panose="03020402040406030203" pitchFamily="66" charset="-78"/>
            </a:rPr>
            <a:t> ما يصدق على الكلّي صدق على الجزء</a:t>
          </a:r>
          <a:r>
            <a:rPr lang="ar-SA" sz="2400" b="1" dirty="0" smtClean="0">
              <a:solidFill>
                <a:srgbClr val="FFFF00"/>
              </a:solidFill>
              <a:latin typeface="Arabic Typesetting" panose="03020402040406030203" pitchFamily="66" charset="-78"/>
              <a:cs typeface="Arabic Typesetting" panose="03020402040406030203" pitchFamily="66" charset="-78"/>
            </a:rPr>
            <a:t>. </a:t>
          </a:r>
          <a:endParaRPr lang="ar-SY" sz="2400" b="1" dirty="0">
            <a:solidFill>
              <a:srgbClr val="FFFF00"/>
            </a:solidFill>
            <a:latin typeface="Arabic Typesetting" panose="03020402040406030203" pitchFamily="66" charset="-78"/>
            <a:cs typeface="Arabic Typesetting" panose="03020402040406030203" pitchFamily="66" charset="-78"/>
          </a:endParaRPr>
        </a:p>
      </dgm:t>
    </dgm:pt>
    <dgm:pt modelId="{639B97F8-F434-4EDA-BED6-81C5171F99A9}" type="parTrans" cxnId="{716192CC-CAA0-4CBA-BEBE-7922A41DD50C}">
      <dgm:prSet/>
      <dgm:spPr/>
      <dgm:t>
        <a:bodyPr/>
        <a:lstStyle/>
        <a:p>
          <a:pPr rtl="1"/>
          <a:endParaRPr lang="ar-SY"/>
        </a:p>
      </dgm:t>
    </dgm:pt>
    <dgm:pt modelId="{A3A85D5B-ACEC-4E78-A4D0-00AE0520BEA0}" type="sibTrans" cxnId="{716192CC-CAA0-4CBA-BEBE-7922A41DD50C}">
      <dgm:prSet/>
      <dgm:spPr/>
      <dgm:t>
        <a:bodyPr/>
        <a:lstStyle/>
        <a:p>
          <a:pPr rtl="1"/>
          <a:endParaRPr lang="ar-SY"/>
        </a:p>
      </dgm:t>
    </dgm:pt>
    <dgm:pt modelId="{55292941-68DC-4D77-B14E-3FA1DC7D0F27}">
      <dgm:prSet custT="1"/>
      <dgm:spPr>
        <a:solidFill>
          <a:schemeClr val="tx2">
            <a:lumMod val="40000"/>
            <a:lumOff val="60000"/>
          </a:schemeClr>
        </a:solidFill>
      </dgm:spPr>
      <dgm:t>
        <a:bodyPr anchor="t"/>
        <a:lstStyle/>
        <a:p>
          <a:pPr rtl="1"/>
          <a:r>
            <a:rPr lang="ar-SA" sz="2800" b="1" dirty="0" smtClean="0">
              <a:solidFill>
                <a:srgbClr val="FF0000"/>
              </a:solidFill>
              <a:latin typeface="Arabic Typesetting" panose="03020402040406030203" pitchFamily="66" charset="-78"/>
              <a:cs typeface="Arabic Typesetting" panose="03020402040406030203" pitchFamily="66" charset="-78"/>
            </a:rPr>
            <a:t>- الاستنباط </a:t>
          </a:r>
          <a:r>
            <a:rPr lang="ar-SA" sz="2800" b="1" dirty="0" err="1" smtClean="0">
              <a:solidFill>
                <a:srgbClr val="FF0000"/>
              </a:solidFill>
              <a:latin typeface="Arabic Typesetting" panose="03020402040406030203" pitchFamily="66" charset="-78"/>
              <a:cs typeface="Arabic Typesetting" panose="03020402040406030203" pitchFamily="66" charset="-78"/>
            </a:rPr>
            <a:t>غيرالمباشر</a:t>
          </a:r>
          <a:r>
            <a:rPr lang="ar-SA" sz="2800" b="1" dirty="0" smtClean="0">
              <a:solidFill>
                <a:srgbClr val="FF0000"/>
              </a:solidFill>
              <a:latin typeface="Arabic Typesetting" panose="03020402040406030203" pitchFamily="66" charset="-78"/>
              <a:cs typeface="Arabic Typesetting" panose="03020402040406030203" pitchFamily="66" charset="-78"/>
            </a:rPr>
            <a:t> </a:t>
          </a:r>
          <a:endParaRPr lang="ar-SY" sz="2800" b="1" dirty="0" smtClean="0">
            <a:solidFill>
              <a:srgbClr val="FF0000"/>
            </a:solidFill>
            <a:latin typeface="Arabic Typesetting" panose="03020402040406030203" pitchFamily="66" charset="-78"/>
            <a:cs typeface="Arabic Typesetting" panose="03020402040406030203" pitchFamily="66" charset="-78"/>
          </a:endParaRPr>
        </a:p>
        <a:p>
          <a:pPr rtl="1"/>
          <a:r>
            <a:rPr lang="en-US" sz="1400" dirty="0" smtClean="0">
              <a:latin typeface="Arabic Typesetting" panose="03020402040406030203" pitchFamily="66" charset="-78"/>
              <a:cs typeface="Arabic Typesetting" panose="03020402040406030203" pitchFamily="66" charset="-78"/>
            </a:rPr>
            <a:t>:</a:t>
          </a:r>
          <a:r>
            <a:rPr lang="ar-SA" sz="2400" b="1" dirty="0" smtClean="0">
              <a:solidFill>
                <a:srgbClr val="7030A0"/>
              </a:solidFill>
              <a:latin typeface="Arabic Typesetting" panose="03020402040406030203" pitchFamily="66" charset="-78"/>
              <a:cs typeface="Arabic Typesetting" panose="03020402040406030203" pitchFamily="66" charset="-78"/>
            </a:rPr>
            <a:t>يعني لزوم قضي</a:t>
          </a:r>
          <a:r>
            <a:rPr lang="ar-SY" sz="2400" b="1" dirty="0" smtClean="0">
              <a:solidFill>
                <a:srgbClr val="7030A0"/>
              </a:solidFill>
              <a:latin typeface="Arabic Typesetting" panose="03020402040406030203" pitchFamily="66" charset="-78"/>
              <a:cs typeface="Arabic Typesetting" panose="03020402040406030203" pitchFamily="66" charset="-78"/>
            </a:rPr>
            <a:t>ّ</a:t>
          </a:r>
          <a:r>
            <a:rPr lang="ar-SA" sz="2400" b="1" dirty="0" smtClean="0">
              <a:solidFill>
                <a:srgbClr val="7030A0"/>
              </a:solidFill>
              <a:latin typeface="Arabic Typesetting" panose="03020402040406030203" pitchFamily="66" charset="-78"/>
              <a:cs typeface="Arabic Typesetting" panose="03020402040406030203" pitchFamily="66" charset="-78"/>
            </a:rPr>
            <a:t>ة من قضيتين أو أكثر، مثال: كلّ الورود جميلة، الجوري ورد، الجوري جميل.</a:t>
          </a:r>
          <a:r>
            <a:rPr lang="ar-SY" sz="2400" b="1" dirty="0" smtClean="0">
              <a:solidFill>
                <a:srgbClr val="7030A0"/>
              </a:solidFill>
              <a:latin typeface="Arabic Typesetting" panose="03020402040406030203" pitchFamily="66" charset="-78"/>
              <a:cs typeface="Arabic Typesetting" panose="03020402040406030203" pitchFamily="66" charset="-78"/>
            </a:rPr>
            <a:t> </a:t>
          </a:r>
        </a:p>
        <a:p>
          <a:pPr rtl="1"/>
          <a:r>
            <a:rPr lang="ar-SA" sz="2400" b="1" dirty="0" smtClean="0">
              <a:solidFill>
                <a:srgbClr val="FFFF00"/>
              </a:solidFill>
              <a:latin typeface="Arabic Typesetting" panose="03020402040406030203" pitchFamily="66" charset="-78"/>
              <a:cs typeface="Arabic Typesetting" panose="03020402040406030203" pitchFamily="66" charset="-78"/>
            </a:rPr>
            <a:t>أفكر .. أشارك أوضح نوعي الاستنباط من خلال أمثلة من مادّة الرياضيّات بمشاركة </a:t>
          </a:r>
          <a:endParaRPr lang="en-US" sz="2400" b="1" dirty="0" smtClean="0">
            <a:solidFill>
              <a:srgbClr val="FFFF00"/>
            </a:solidFill>
            <a:latin typeface="Arabic Typesetting" panose="03020402040406030203" pitchFamily="66" charset="-78"/>
            <a:cs typeface="Arabic Typesetting" panose="03020402040406030203" pitchFamily="66" charset="-78"/>
          </a:endParaRPr>
        </a:p>
        <a:p>
          <a:pPr rtl="1"/>
          <a:r>
            <a:rPr lang="ar-SA" sz="2400" b="1" dirty="0" smtClean="0">
              <a:solidFill>
                <a:srgbClr val="FFFF00"/>
              </a:solidFill>
              <a:latin typeface="Arabic Typesetting" panose="03020402040406030203" pitchFamily="66" charset="-78"/>
              <a:cs typeface="Arabic Typesetting" panose="03020402040406030203" pitchFamily="66" charset="-78"/>
            </a:rPr>
            <a:t>معلمي وزملائي؟</a:t>
          </a:r>
          <a:endParaRPr lang="ar-SY" sz="2400" b="1" dirty="0">
            <a:solidFill>
              <a:srgbClr val="FFFF00"/>
            </a:solidFill>
            <a:latin typeface="Arabic Typesetting" panose="03020402040406030203" pitchFamily="66" charset="-78"/>
            <a:cs typeface="Arabic Typesetting" panose="03020402040406030203" pitchFamily="66" charset="-78"/>
          </a:endParaRPr>
        </a:p>
      </dgm:t>
    </dgm:pt>
    <dgm:pt modelId="{74F4590C-5149-4B12-B7FD-3E9ED1B4B967}" type="parTrans" cxnId="{6CA33939-1931-4C57-946D-BC005E947230}">
      <dgm:prSet/>
      <dgm:spPr/>
      <dgm:t>
        <a:bodyPr/>
        <a:lstStyle/>
        <a:p>
          <a:pPr rtl="1"/>
          <a:endParaRPr lang="ar-SY"/>
        </a:p>
      </dgm:t>
    </dgm:pt>
    <dgm:pt modelId="{6C8B27F8-CA8B-4AB8-AC8F-DDEB49145047}" type="sibTrans" cxnId="{6CA33939-1931-4C57-946D-BC005E947230}">
      <dgm:prSet/>
      <dgm:spPr/>
      <dgm:t>
        <a:bodyPr/>
        <a:lstStyle/>
        <a:p>
          <a:pPr rtl="1"/>
          <a:endParaRPr lang="ar-SY"/>
        </a:p>
      </dgm:t>
    </dgm:pt>
    <dgm:pt modelId="{6F005A69-B17F-4F98-8D4C-A3BCD8F76C72}" type="pres">
      <dgm:prSet presAssocID="{67719770-2BEA-407E-A40B-1DC2BED9E2B6}" presName="Name0" presStyleCnt="0">
        <dgm:presLayoutVars>
          <dgm:chMax val="1"/>
          <dgm:chPref val="1"/>
          <dgm:dir/>
          <dgm:animOne val="branch"/>
          <dgm:animLvl val="lvl"/>
        </dgm:presLayoutVars>
      </dgm:prSet>
      <dgm:spPr/>
    </dgm:pt>
    <dgm:pt modelId="{32F42885-121B-43F4-9B78-9A29C4DE6BD9}" type="pres">
      <dgm:prSet presAssocID="{29E6A9A6-83B8-46D6-BB3F-C7F8FAA27558}" presName="singleCycle" presStyleCnt="0"/>
      <dgm:spPr/>
    </dgm:pt>
    <dgm:pt modelId="{07091716-C831-4DEF-AE03-31F51B299A0A}" type="pres">
      <dgm:prSet presAssocID="{29E6A9A6-83B8-46D6-BB3F-C7F8FAA27558}" presName="singleCenter" presStyleLbl="node1" presStyleIdx="0" presStyleCnt="3" custScaleX="185393" custScaleY="68153" custLinFactNeighborX="6963" custLinFactNeighborY="-36864">
        <dgm:presLayoutVars>
          <dgm:chMax val="7"/>
          <dgm:chPref val="7"/>
        </dgm:presLayoutVars>
      </dgm:prSet>
      <dgm:spPr/>
    </dgm:pt>
    <dgm:pt modelId="{697CCB03-DFD7-4C43-9365-6AD7AC4176CF}" type="pres">
      <dgm:prSet presAssocID="{639B97F8-F434-4EDA-BED6-81C5171F99A9}" presName="Name56" presStyleLbl="parChTrans1D2" presStyleIdx="0" presStyleCnt="2"/>
      <dgm:spPr/>
    </dgm:pt>
    <dgm:pt modelId="{CF4EC14F-27F7-4E5C-8413-339E1408C068}" type="pres">
      <dgm:prSet presAssocID="{80C64EA8-D6D5-4041-80DB-96CCB01EF054}" presName="text0" presStyleLbl="node1" presStyleIdx="1" presStyleCnt="3" custScaleX="346840" custScaleY="285240" custRadScaleRad="123821" custRadScaleInc="121076">
        <dgm:presLayoutVars>
          <dgm:bulletEnabled val="1"/>
        </dgm:presLayoutVars>
      </dgm:prSet>
      <dgm:spPr/>
      <dgm:t>
        <a:bodyPr/>
        <a:lstStyle/>
        <a:p>
          <a:pPr rtl="1"/>
          <a:endParaRPr lang="ar-SY"/>
        </a:p>
      </dgm:t>
    </dgm:pt>
    <dgm:pt modelId="{7B80A24E-4154-430A-9497-B6A137163F62}" type="pres">
      <dgm:prSet presAssocID="{74F4590C-5149-4B12-B7FD-3E9ED1B4B967}" presName="Name56" presStyleLbl="parChTrans1D2" presStyleIdx="1" presStyleCnt="2"/>
      <dgm:spPr/>
    </dgm:pt>
    <dgm:pt modelId="{72F3C527-4F9D-4E55-A228-9D783474F6F9}" type="pres">
      <dgm:prSet presAssocID="{55292941-68DC-4D77-B14E-3FA1DC7D0F27}" presName="text0" presStyleLbl="node1" presStyleIdx="2" presStyleCnt="3" custScaleX="392835" custScaleY="307832" custRadScaleRad="104920" custRadScaleInc="74593">
        <dgm:presLayoutVars>
          <dgm:bulletEnabled val="1"/>
        </dgm:presLayoutVars>
      </dgm:prSet>
      <dgm:spPr/>
      <dgm:t>
        <a:bodyPr/>
        <a:lstStyle/>
        <a:p>
          <a:pPr rtl="1"/>
          <a:endParaRPr lang="ar-SY"/>
        </a:p>
      </dgm:t>
    </dgm:pt>
  </dgm:ptLst>
  <dgm:cxnLst>
    <dgm:cxn modelId="{142B5371-7C3D-42BF-8504-9F924A5B89D2}" type="presOf" srcId="{639B97F8-F434-4EDA-BED6-81C5171F99A9}" destId="{697CCB03-DFD7-4C43-9365-6AD7AC4176CF}" srcOrd="0" destOrd="0" presId="urn:microsoft.com/office/officeart/2008/layout/RadialCluster"/>
    <dgm:cxn modelId="{A5395D88-0ADC-4CB8-86CC-EBCEF034DACD}" type="presOf" srcId="{29E6A9A6-83B8-46D6-BB3F-C7F8FAA27558}" destId="{07091716-C831-4DEF-AE03-31F51B299A0A}" srcOrd="0" destOrd="0" presId="urn:microsoft.com/office/officeart/2008/layout/RadialCluster"/>
    <dgm:cxn modelId="{AF8A5947-10D5-4D28-9BF2-079FFAC9D25C}" type="presOf" srcId="{67719770-2BEA-407E-A40B-1DC2BED9E2B6}" destId="{6F005A69-B17F-4F98-8D4C-A3BCD8F76C72}" srcOrd="0" destOrd="0" presId="urn:microsoft.com/office/officeart/2008/layout/RadialCluster"/>
    <dgm:cxn modelId="{B525C989-3B5C-4E85-9769-9BFD375F8719}" type="presOf" srcId="{55292941-68DC-4D77-B14E-3FA1DC7D0F27}" destId="{72F3C527-4F9D-4E55-A228-9D783474F6F9}" srcOrd="0" destOrd="0" presId="urn:microsoft.com/office/officeart/2008/layout/RadialCluster"/>
    <dgm:cxn modelId="{01BFE819-4F10-4EC2-B2EB-86D8E02C179E}" type="presOf" srcId="{80C64EA8-D6D5-4041-80DB-96CCB01EF054}" destId="{CF4EC14F-27F7-4E5C-8413-339E1408C068}" srcOrd="0" destOrd="0" presId="urn:microsoft.com/office/officeart/2008/layout/RadialCluster"/>
    <dgm:cxn modelId="{6CA33939-1931-4C57-946D-BC005E947230}" srcId="{29E6A9A6-83B8-46D6-BB3F-C7F8FAA27558}" destId="{55292941-68DC-4D77-B14E-3FA1DC7D0F27}" srcOrd="1" destOrd="0" parTransId="{74F4590C-5149-4B12-B7FD-3E9ED1B4B967}" sibTransId="{6C8B27F8-CA8B-4AB8-AC8F-DDEB49145047}"/>
    <dgm:cxn modelId="{716192CC-CAA0-4CBA-BEBE-7922A41DD50C}" srcId="{29E6A9A6-83B8-46D6-BB3F-C7F8FAA27558}" destId="{80C64EA8-D6D5-4041-80DB-96CCB01EF054}" srcOrd="0" destOrd="0" parTransId="{639B97F8-F434-4EDA-BED6-81C5171F99A9}" sibTransId="{A3A85D5B-ACEC-4E78-A4D0-00AE0520BEA0}"/>
    <dgm:cxn modelId="{4FFD4CB6-2EB0-4F0D-8251-21BA0FDCFB5D}" srcId="{67719770-2BEA-407E-A40B-1DC2BED9E2B6}" destId="{387EA80C-C249-431B-BF49-04DFB13A8BF3}" srcOrd="1" destOrd="0" parTransId="{9F1C0B8C-6FE3-487D-9D92-E5A641D74892}" sibTransId="{CD995301-99FD-4DFF-AFCC-EA2ABDF4EE3C}"/>
    <dgm:cxn modelId="{00C8AC2D-B17B-47A6-8643-0212005D9C4B}" srcId="{67719770-2BEA-407E-A40B-1DC2BED9E2B6}" destId="{29E6A9A6-83B8-46D6-BB3F-C7F8FAA27558}" srcOrd="0" destOrd="0" parTransId="{57CEC90D-EBB9-4433-BECD-DEF5C636B3BF}" sibTransId="{4524280A-7C20-419B-887A-CAF011885218}"/>
    <dgm:cxn modelId="{A436E78D-C754-40AE-ABF9-C6020A3901D0}" type="presOf" srcId="{74F4590C-5149-4B12-B7FD-3E9ED1B4B967}" destId="{7B80A24E-4154-430A-9497-B6A137163F62}" srcOrd="0" destOrd="0" presId="urn:microsoft.com/office/officeart/2008/layout/RadialCluster"/>
    <dgm:cxn modelId="{BF426D3E-24F1-4519-9A1A-1D9613E68B00}" type="presParOf" srcId="{6F005A69-B17F-4F98-8D4C-A3BCD8F76C72}" destId="{32F42885-121B-43F4-9B78-9A29C4DE6BD9}" srcOrd="0" destOrd="0" presId="urn:microsoft.com/office/officeart/2008/layout/RadialCluster"/>
    <dgm:cxn modelId="{100D8543-0155-4B50-9078-5D278A960F42}" type="presParOf" srcId="{32F42885-121B-43F4-9B78-9A29C4DE6BD9}" destId="{07091716-C831-4DEF-AE03-31F51B299A0A}" srcOrd="0" destOrd="0" presId="urn:microsoft.com/office/officeart/2008/layout/RadialCluster"/>
    <dgm:cxn modelId="{53BE6B67-C960-4073-99BA-FAAEFE5A1EE8}" type="presParOf" srcId="{32F42885-121B-43F4-9B78-9A29C4DE6BD9}" destId="{697CCB03-DFD7-4C43-9365-6AD7AC4176CF}" srcOrd="1" destOrd="0" presId="urn:microsoft.com/office/officeart/2008/layout/RadialCluster"/>
    <dgm:cxn modelId="{BF485AA4-1319-48F2-8784-98D4BFCE3178}" type="presParOf" srcId="{32F42885-121B-43F4-9B78-9A29C4DE6BD9}" destId="{CF4EC14F-27F7-4E5C-8413-339E1408C068}" srcOrd="2" destOrd="0" presId="urn:microsoft.com/office/officeart/2008/layout/RadialCluster"/>
    <dgm:cxn modelId="{9D10D5CB-4637-47E7-9DFD-BFE18C143455}" type="presParOf" srcId="{32F42885-121B-43F4-9B78-9A29C4DE6BD9}" destId="{7B80A24E-4154-430A-9497-B6A137163F62}" srcOrd="3" destOrd="0" presId="urn:microsoft.com/office/officeart/2008/layout/RadialCluster"/>
    <dgm:cxn modelId="{40D2D5B4-566C-4A63-8BD0-47110C8C05C3}" type="presParOf" srcId="{32F42885-121B-43F4-9B78-9A29C4DE6BD9}" destId="{72F3C527-4F9D-4E55-A228-9D783474F6F9}" srcOrd="4" destOrd="0" presId="urn:microsoft.com/office/officeart/2008/layout/RadialCluster"/>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90B63A8-FB2D-47CE-9FD6-0E12DE63EE53}">
      <dsp:nvSpPr>
        <dsp:cNvPr id="0" name=""/>
        <dsp:cNvSpPr/>
      </dsp:nvSpPr>
      <dsp:spPr>
        <a:xfrm>
          <a:off x="3061445" y="0"/>
          <a:ext cx="2321004" cy="2321004"/>
        </a:xfrm>
        <a:prstGeom prst="ellipse">
          <a:avLst/>
        </a:prstGeom>
        <a:solidFill>
          <a:schemeClr val="tx2">
            <a:lumMod val="40000"/>
            <a:lumOff val="6000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1778000" rtl="1">
            <a:lnSpc>
              <a:spcPct val="90000"/>
            </a:lnSpc>
            <a:spcBef>
              <a:spcPct val="0"/>
            </a:spcBef>
            <a:spcAft>
              <a:spcPct val="35000"/>
            </a:spcAft>
          </a:pPr>
          <a:r>
            <a:rPr lang="ar-SY" sz="4000" b="1" kern="1200" dirty="0" smtClean="0">
              <a:solidFill>
                <a:srgbClr val="FF0000"/>
              </a:solidFill>
              <a:latin typeface="Andalus" panose="02020603050405020304" pitchFamily="18" charset="-78"/>
              <a:cs typeface="Andalus" panose="02020603050405020304" pitchFamily="18" charset="-78"/>
            </a:rPr>
            <a:t>أنواع الكم</a:t>
          </a:r>
          <a:endParaRPr lang="ar-SY" sz="4000" b="1" kern="1200" dirty="0">
            <a:solidFill>
              <a:srgbClr val="FF0000"/>
            </a:solidFill>
            <a:latin typeface="Andalus" panose="02020603050405020304" pitchFamily="18" charset="-78"/>
            <a:cs typeface="Andalus" panose="02020603050405020304" pitchFamily="18" charset="-78"/>
          </a:endParaRPr>
        </a:p>
      </dsp:txBody>
      <dsp:txXfrm>
        <a:off x="3401348" y="339903"/>
        <a:ext cx="1641198" cy="1641198"/>
      </dsp:txXfrm>
    </dsp:sp>
    <dsp:sp modelId="{08495DB9-5E07-4C52-B125-933B049BE451}">
      <dsp:nvSpPr>
        <dsp:cNvPr id="0" name=""/>
        <dsp:cNvSpPr/>
      </dsp:nvSpPr>
      <dsp:spPr>
        <a:xfrm rot="18707304">
          <a:off x="1657490" y="851862"/>
          <a:ext cx="1628273" cy="661486"/>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F1BF180-F424-4C3F-B328-68C9D4EF57CB}">
      <dsp:nvSpPr>
        <dsp:cNvPr id="0" name=""/>
        <dsp:cNvSpPr/>
      </dsp:nvSpPr>
      <dsp:spPr>
        <a:xfrm>
          <a:off x="799117" y="1990473"/>
          <a:ext cx="2204954" cy="1763963"/>
        </a:xfrm>
        <a:prstGeom prst="roundRect">
          <a:avLst>
            <a:gd name="adj" fmla="val 10000"/>
          </a:avLst>
        </a:prstGeom>
        <a:solidFill>
          <a:schemeClr val="accent5">
            <a:lumMod val="7500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1955800" rtl="1">
            <a:lnSpc>
              <a:spcPct val="90000"/>
            </a:lnSpc>
            <a:spcBef>
              <a:spcPct val="0"/>
            </a:spcBef>
            <a:spcAft>
              <a:spcPct val="35000"/>
            </a:spcAft>
          </a:pPr>
          <a:r>
            <a:rPr lang="ar-SY" sz="4400" b="1" kern="1200" dirty="0" smtClean="0">
              <a:solidFill>
                <a:srgbClr val="7030A0"/>
              </a:solidFill>
              <a:latin typeface="Arabic Typesetting" panose="03020402040406030203" pitchFamily="66" charset="-78"/>
              <a:cs typeface="Arabic Typesetting" panose="03020402040406030203" pitchFamily="66" charset="-78"/>
            </a:rPr>
            <a:t>الكم المتصل</a:t>
          </a:r>
          <a:endParaRPr lang="ar-SY" sz="4400" b="1" kern="1200" dirty="0">
            <a:solidFill>
              <a:srgbClr val="7030A0"/>
            </a:solidFill>
            <a:latin typeface="Arabic Typesetting" panose="03020402040406030203" pitchFamily="66" charset="-78"/>
            <a:cs typeface="Arabic Typesetting" panose="03020402040406030203" pitchFamily="66" charset="-78"/>
          </a:endParaRPr>
        </a:p>
      </dsp:txBody>
      <dsp:txXfrm>
        <a:off x="850782" y="2042138"/>
        <a:ext cx="2101624" cy="1660633"/>
      </dsp:txXfrm>
    </dsp:sp>
    <dsp:sp modelId="{A32FA264-F640-4E77-B936-5818334470C7}">
      <dsp:nvSpPr>
        <dsp:cNvPr id="0" name=""/>
        <dsp:cNvSpPr/>
      </dsp:nvSpPr>
      <dsp:spPr>
        <a:xfrm rot="13652215">
          <a:off x="5175402" y="857532"/>
          <a:ext cx="1613941" cy="661486"/>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E86A021-0716-40DF-AE35-6E8E32FFAA82}">
      <dsp:nvSpPr>
        <dsp:cNvPr id="0" name=""/>
        <dsp:cNvSpPr/>
      </dsp:nvSpPr>
      <dsp:spPr>
        <a:xfrm>
          <a:off x="5516043" y="1854598"/>
          <a:ext cx="2204954" cy="1763963"/>
        </a:xfrm>
        <a:prstGeom prst="roundRect">
          <a:avLst>
            <a:gd name="adj" fmla="val 10000"/>
          </a:avLst>
        </a:prstGeom>
        <a:solidFill>
          <a:schemeClr val="accent5">
            <a:lumMod val="7500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2133600" rtl="1">
            <a:lnSpc>
              <a:spcPct val="90000"/>
            </a:lnSpc>
            <a:spcBef>
              <a:spcPct val="0"/>
            </a:spcBef>
            <a:spcAft>
              <a:spcPct val="35000"/>
            </a:spcAft>
          </a:pPr>
          <a:r>
            <a:rPr lang="ar-SY" sz="4800" kern="1200" dirty="0" smtClean="0">
              <a:solidFill>
                <a:srgbClr val="7030A0"/>
              </a:solidFill>
              <a:latin typeface="Arabic Typesetting" panose="03020402040406030203" pitchFamily="66" charset="-78"/>
              <a:cs typeface="Arabic Typesetting" panose="03020402040406030203" pitchFamily="66" charset="-78"/>
            </a:rPr>
            <a:t>الكم المنفصل</a:t>
          </a:r>
          <a:endParaRPr lang="ar-SY" sz="4800" kern="1200" dirty="0">
            <a:solidFill>
              <a:srgbClr val="7030A0"/>
            </a:solidFill>
            <a:latin typeface="Arabic Typesetting" panose="03020402040406030203" pitchFamily="66" charset="-78"/>
            <a:cs typeface="Arabic Typesetting" panose="03020402040406030203" pitchFamily="66" charset="-78"/>
          </a:endParaRPr>
        </a:p>
      </dsp:txBody>
      <dsp:txXfrm>
        <a:off x="5567708" y="1906263"/>
        <a:ext cx="2101624" cy="166063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7091716-C831-4DEF-AE03-31F51B299A0A}">
      <dsp:nvSpPr>
        <dsp:cNvPr id="0" name=""/>
        <dsp:cNvSpPr/>
      </dsp:nvSpPr>
      <dsp:spPr>
        <a:xfrm>
          <a:off x="3259140" y="429389"/>
          <a:ext cx="2597592" cy="954910"/>
        </a:xfrm>
        <a:prstGeom prst="roundRect">
          <a:avLst/>
        </a:prstGeom>
        <a:solidFill>
          <a:schemeClr val="accent5">
            <a:lumMod val="7500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6360" tIns="86360" rIns="86360" bIns="86360" numCol="1" spcCol="1270" anchor="ctr" anchorCtr="0">
          <a:noAutofit/>
        </a:bodyPr>
        <a:lstStyle/>
        <a:p>
          <a:pPr lvl="0" algn="ctr" defTabSz="1511300" rtl="1">
            <a:lnSpc>
              <a:spcPct val="90000"/>
            </a:lnSpc>
            <a:spcBef>
              <a:spcPct val="0"/>
            </a:spcBef>
            <a:spcAft>
              <a:spcPct val="35000"/>
            </a:spcAft>
          </a:pPr>
          <a:r>
            <a:rPr lang="ar-SY" sz="3400" b="1" kern="1200" dirty="0" smtClean="0">
              <a:latin typeface="Andalus" panose="02020603050405020304" pitchFamily="18" charset="-78"/>
              <a:cs typeface="Andalus" panose="02020603050405020304" pitchFamily="18" charset="-78"/>
            </a:rPr>
            <a:t>أنواع الاستنباط</a:t>
          </a:r>
          <a:endParaRPr lang="ar-SY" sz="3400" b="1" kern="1200" dirty="0">
            <a:latin typeface="Andalus" panose="02020603050405020304" pitchFamily="18" charset="-78"/>
            <a:cs typeface="Andalus" panose="02020603050405020304" pitchFamily="18" charset="-78"/>
          </a:endParaRPr>
        </a:p>
      </dsp:txBody>
      <dsp:txXfrm>
        <a:off x="3305755" y="476004"/>
        <a:ext cx="2504362" cy="861680"/>
      </dsp:txXfrm>
    </dsp:sp>
    <dsp:sp modelId="{697CCB03-DFD7-4C43-9365-6AD7AC4176CF}">
      <dsp:nvSpPr>
        <dsp:cNvPr id="0" name=""/>
        <dsp:cNvSpPr/>
      </dsp:nvSpPr>
      <dsp:spPr>
        <a:xfrm rot="2870907">
          <a:off x="4921403" y="1539215"/>
          <a:ext cx="417915" cy="0"/>
        </a:xfrm>
        <a:custGeom>
          <a:avLst/>
          <a:gdLst/>
          <a:ahLst/>
          <a:cxnLst/>
          <a:rect l="0" t="0" r="0" b="0"/>
          <a:pathLst>
            <a:path>
              <a:moveTo>
                <a:pt x="0" y="0"/>
              </a:moveTo>
              <a:lnTo>
                <a:pt x="417915" y="0"/>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F4EC14F-27F7-4E5C-8413-339E1408C068}">
      <dsp:nvSpPr>
        <dsp:cNvPr id="0" name=""/>
        <dsp:cNvSpPr/>
      </dsp:nvSpPr>
      <dsp:spPr>
        <a:xfrm>
          <a:off x="4854537" y="1694130"/>
          <a:ext cx="3255979" cy="2677705"/>
        </a:xfrm>
        <a:prstGeom prst="roundRect">
          <a:avLst/>
        </a:prstGeom>
        <a:solidFill>
          <a:schemeClr val="tx2">
            <a:lumMod val="40000"/>
            <a:lumOff val="6000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t" anchorCtr="0">
          <a:noAutofit/>
        </a:bodyPr>
        <a:lstStyle/>
        <a:p>
          <a:pPr lvl="0" algn="ctr" defTabSz="533400" rtl="1">
            <a:lnSpc>
              <a:spcPct val="90000"/>
            </a:lnSpc>
            <a:spcBef>
              <a:spcPct val="0"/>
            </a:spcBef>
            <a:spcAft>
              <a:spcPct val="35000"/>
            </a:spcAft>
          </a:pPr>
          <a:r>
            <a:rPr lang="ar-SY" sz="1200" kern="1200" dirty="0" smtClean="0"/>
            <a:t> </a:t>
          </a:r>
          <a:r>
            <a:rPr lang="ar-SY" sz="2000" b="1" kern="1200" dirty="0" smtClean="0">
              <a:solidFill>
                <a:srgbClr val="FF0000"/>
              </a:solidFill>
              <a:latin typeface="Arabic Typesetting" panose="03020402040406030203" pitchFamily="66" charset="-78"/>
              <a:cs typeface="Arabic Typesetting" panose="03020402040406030203" pitchFamily="66" charset="-78"/>
            </a:rPr>
            <a:t>1</a:t>
          </a:r>
          <a:r>
            <a:rPr lang="ar-SY" sz="2800" b="1" kern="1200" dirty="0" smtClean="0">
              <a:solidFill>
                <a:srgbClr val="FF0000"/>
              </a:solidFill>
              <a:latin typeface="Arabic Typesetting" panose="03020402040406030203" pitchFamily="66" charset="-78"/>
              <a:cs typeface="Arabic Typesetting" panose="03020402040406030203" pitchFamily="66" charset="-78"/>
            </a:rPr>
            <a:t>- الاستنباط المباشر: </a:t>
          </a:r>
        </a:p>
        <a:p>
          <a:pPr lvl="0" algn="ctr" defTabSz="533400" rtl="1">
            <a:lnSpc>
              <a:spcPct val="90000"/>
            </a:lnSpc>
            <a:spcBef>
              <a:spcPct val="0"/>
            </a:spcBef>
            <a:spcAft>
              <a:spcPct val="35000"/>
            </a:spcAft>
          </a:pPr>
          <a:r>
            <a:rPr lang="ar-SA" sz="2400" b="1" kern="1200" dirty="0" smtClean="0">
              <a:solidFill>
                <a:srgbClr val="7030A0"/>
              </a:solidFill>
              <a:latin typeface="Arabic Typesetting" panose="03020402040406030203" pitchFamily="66" charset="-78"/>
              <a:cs typeface="Arabic Typesetting" panose="03020402040406030203" pitchFamily="66" charset="-78"/>
            </a:rPr>
            <a:t>ينتقل فيه الذهن من قضية إلى أخرى من دون توسّط قضية </a:t>
          </a:r>
          <a:r>
            <a:rPr lang="ar-SA" sz="2400" b="1" kern="1200" dirty="0" err="1" smtClean="0">
              <a:solidFill>
                <a:srgbClr val="7030A0"/>
              </a:solidFill>
              <a:latin typeface="Arabic Typesetting" panose="03020402040406030203" pitchFamily="66" charset="-78"/>
              <a:cs typeface="Arabic Typesetting" panose="03020402040406030203" pitchFamily="66" charset="-78"/>
            </a:rPr>
            <a:t>ثالثةمثل</a:t>
          </a:r>
          <a:r>
            <a:rPr lang="en-US" sz="2400" b="1" kern="1200" dirty="0" smtClean="0">
              <a:solidFill>
                <a:srgbClr val="7030A0"/>
              </a:solidFill>
              <a:latin typeface="Arabic Typesetting" panose="03020402040406030203" pitchFamily="66" charset="-78"/>
              <a:cs typeface="Arabic Typesetting" panose="03020402040406030203" pitchFamily="66" charset="-78"/>
            </a:rPr>
            <a:t> :</a:t>
          </a:r>
          <a:r>
            <a:rPr lang="ar-SA" sz="2400" b="1" kern="1200" dirty="0" smtClean="0">
              <a:solidFill>
                <a:srgbClr val="7030A0"/>
              </a:solidFill>
              <a:latin typeface="Arabic Typesetting" panose="03020402040406030203" pitchFamily="66" charset="-78"/>
              <a:cs typeface="Arabic Typesetting" panose="03020402040406030203" pitchFamily="66" charset="-78"/>
            </a:rPr>
            <a:t>كل الأذكياء مجتهدون نستنبط منها ضرورة أنّ بعض الأذكياء </a:t>
          </a:r>
          <a:r>
            <a:rPr lang="ar-SA" sz="2400" b="1" kern="1200" dirty="0" err="1" smtClean="0">
              <a:solidFill>
                <a:srgbClr val="7030A0"/>
              </a:solidFill>
              <a:latin typeface="Arabic Typesetting" panose="03020402040406030203" pitchFamily="66" charset="-78"/>
              <a:cs typeface="Arabic Typesetting" panose="03020402040406030203" pitchFamily="66" charset="-78"/>
            </a:rPr>
            <a:t>مجتهدون،لأنّ</a:t>
          </a:r>
          <a:r>
            <a:rPr lang="ar-SA" sz="2400" b="1" kern="1200" dirty="0" smtClean="0">
              <a:solidFill>
                <a:srgbClr val="7030A0"/>
              </a:solidFill>
              <a:latin typeface="Arabic Typesetting" panose="03020402040406030203" pitchFamily="66" charset="-78"/>
              <a:cs typeface="Arabic Typesetting" panose="03020402040406030203" pitchFamily="66" charset="-78"/>
            </a:rPr>
            <a:t> ما يصدق على الكلّي صدق على الجزء</a:t>
          </a:r>
          <a:r>
            <a:rPr lang="ar-SA" sz="2400" b="1" kern="1200" dirty="0" smtClean="0">
              <a:solidFill>
                <a:srgbClr val="FFFF00"/>
              </a:solidFill>
              <a:latin typeface="Arabic Typesetting" panose="03020402040406030203" pitchFamily="66" charset="-78"/>
              <a:cs typeface="Arabic Typesetting" panose="03020402040406030203" pitchFamily="66" charset="-78"/>
            </a:rPr>
            <a:t>. </a:t>
          </a:r>
          <a:endParaRPr lang="ar-SY" sz="2400" b="1" kern="1200" dirty="0">
            <a:solidFill>
              <a:srgbClr val="FFFF00"/>
            </a:solidFill>
            <a:latin typeface="Arabic Typesetting" panose="03020402040406030203" pitchFamily="66" charset="-78"/>
            <a:cs typeface="Arabic Typesetting" panose="03020402040406030203" pitchFamily="66" charset="-78"/>
          </a:endParaRPr>
        </a:p>
      </dsp:txBody>
      <dsp:txXfrm>
        <a:off x="4985252" y="1824845"/>
        <a:ext cx="2994549" cy="2416275"/>
      </dsp:txXfrm>
    </dsp:sp>
    <dsp:sp modelId="{7B80A24E-4154-430A-9497-B6A137163F62}">
      <dsp:nvSpPr>
        <dsp:cNvPr id="0" name=""/>
        <dsp:cNvSpPr/>
      </dsp:nvSpPr>
      <dsp:spPr>
        <a:xfrm rot="8040486">
          <a:off x="3845155" y="1491067"/>
          <a:ext cx="296888" cy="0"/>
        </a:xfrm>
        <a:custGeom>
          <a:avLst/>
          <a:gdLst/>
          <a:ahLst/>
          <a:cxnLst/>
          <a:rect l="0" t="0" r="0" b="0"/>
          <a:pathLst>
            <a:path>
              <a:moveTo>
                <a:pt x="0" y="0"/>
              </a:moveTo>
              <a:lnTo>
                <a:pt x="296888" y="0"/>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2F3C527-4F9D-4E55-A228-9D783474F6F9}">
      <dsp:nvSpPr>
        <dsp:cNvPr id="0" name=""/>
        <dsp:cNvSpPr/>
      </dsp:nvSpPr>
      <dsp:spPr>
        <a:xfrm>
          <a:off x="650872" y="1597834"/>
          <a:ext cx="3687759" cy="2889789"/>
        </a:xfrm>
        <a:prstGeom prst="roundRect">
          <a:avLst/>
        </a:prstGeom>
        <a:solidFill>
          <a:schemeClr val="tx2">
            <a:lumMod val="40000"/>
            <a:lumOff val="6000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t" anchorCtr="0">
          <a:noAutofit/>
        </a:bodyPr>
        <a:lstStyle/>
        <a:p>
          <a:pPr lvl="0" algn="ctr" defTabSz="1244600" rtl="1">
            <a:lnSpc>
              <a:spcPct val="90000"/>
            </a:lnSpc>
            <a:spcBef>
              <a:spcPct val="0"/>
            </a:spcBef>
            <a:spcAft>
              <a:spcPct val="35000"/>
            </a:spcAft>
          </a:pPr>
          <a:r>
            <a:rPr lang="ar-SA" sz="2800" b="1" kern="1200" dirty="0" smtClean="0">
              <a:solidFill>
                <a:srgbClr val="FF0000"/>
              </a:solidFill>
              <a:latin typeface="Arabic Typesetting" panose="03020402040406030203" pitchFamily="66" charset="-78"/>
              <a:cs typeface="Arabic Typesetting" panose="03020402040406030203" pitchFamily="66" charset="-78"/>
            </a:rPr>
            <a:t>- الاستنباط </a:t>
          </a:r>
          <a:r>
            <a:rPr lang="ar-SA" sz="2800" b="1" kern="1200" dirty="0" err="1" smtClean="0">
              <a:solidFill>
                <a:srgbClr val="FF0000"/>
              </a:solidFill>
              <a:latin typeface="Arabic Typesetting" panose="03020402040406030203" pitchFamily="66" charset="-78"/>
              <a:cs typeface="Arabic Typesetting" panose="03020402040406030203" pitchFamily="66" charset="-78"/>
            </a:rPr>
            <a:t>غيرالمباشر</a:t>
          </a:r>
          <a:r>
            <a:rPr lang="ar-SA" sz="2800" b="1" kern="1200" dirty="0" smtClean="0">
              <a:solidFill>
                <a:srgbClr val="FF0000"/>
              </a:solidFill>
              <a:latin typeface="Arabic Typesetting" panose="03020402040406030203" pitchFamily="66" charset="-78"/>
              <a:cs typeface="Arabic Typesetting" panose="03020402040406030203" pitchFamily="66" charset="-78"/>
            </a:rPr>
            <a:t> </a:t>
          </a:r>
          <a:endParaRPr lang="ar-SY" sz="2800" b="1" kern="1200" dirty="0" smtClean="0">
            <a:solidFill>
              <a:srgbClr val="FF0000"/>
            </a:solidFill>
            <a:latin typeface="Arabic Typesetting" panose="03020402040406030203" pitchFamily="66" charset="-78"/>
            <a:cs typeface="Arabic Typesetting" panose="03020402040406030203" pitchFamily="66" charset="-78"/>
          </a:endParaRPr>
        </a:p>
        <a:p>
          <a:pPr lvl="0" algn="ctr" defTabSz="1244600" rtl="1">
            <a:lnSpc>
              <a:spcPct val="90000"/>
            </a:lnSpc>
            <a:spcBef>
              <a:spcPct val="0"/>
            </a:spcBef>
            <a:spcAft>
              <a:spcPct val="35000"/>
            </a:spcAft>
          </a:pPr>
          <a:r>
            <a:rPr lang="en-US" sz="1400" kern="1200" dirty="0" smtClean="0">
              <a:latin typeface="Arabic Typesetting" panose="03020402040406030203" pitchFamily="66" charset="-78"/>
              <a:cs typeface="Arabic Typesetting" panose="03020402040406030203" pitchFamily="66" charset="-78"/>
            </a:rPr>
            <a:t>:</a:t>
          </a:r>
          <a:r>
            <a:rPr lang="ar-SA" sz="2400" b="1" kern="1200" dirty="0" smtClean="0">
              <a:solidFill>
                <a:srgbClr val="7030A0"/>
              </a:solidFill>
              <a:latin typeface="Arabic Typesetting" panose="03020402040406030203" pitchFamily="66" charset="-78"/>
              <a:cs typeface="Arabic Typesetting" panose="03020402040406030203" pitchFamily="66" charset="-78"/>
            </a:rPr>
            <a:t>يعني لزوم قضي</a:t>
          </a:r>
          <a:r>
            <a:rPr lang="ar-SY" sz="2400" b="1" kern="1200" dirty="0" smtClean="0">
              <a:solidFill>
                <a:srgbClr val="7030A0"/>
              </a:solidFill>
              <a:latin typeface="Arabic Typesetting" panose="03020402040406030203" pitchFamily="66" charset="-78"/>
              <a:cs typeface="Arabic Typesetting" panose="03020402040406030203" pitchFamily="66" charset="-78"/>
            </a:rPr>
            <a:t>ّ</a:t>
          </a:r>
          <a:r>
            <a:rPr lang="ar-SA" sz="2400" b="1" kern="1200" dirty="0" smtClean="0">
              <a:solidFill>
                <a:srgbClr val="7030A0"/>
              </a:solidFill>
              <a:latin typeface="Arabic Typesetting" panose="03020402040406030203" pitchFamily="66" charset="-78"/>
              <a:cs typeface="Arabic Typesetting" panose="03020402040406030203" pitchFamily="66" charset="-78"/>
            </a:rPr>
            <a:t>ة من قضيتين أو أكثر، مثال: كلّ الورود جميلة، الجوري ورد، الجوري جميل.</a:t>
          </a:r>
          <a:r>
            <a:rPr lang="ar-SY" sz="2400" b="1" kern="1200" dirty="0" smtClean="0">
              <a:solidFill>
                <a:srgbClr val="7030A0"/>
              </a:solidFill>
              <a:latin typeface="Arabic Typesetting" panose="03020402040406030203" pitchFamily="66" charset="-78"/>
              <a:cs typeface="Arabic Typesetting" panose="03020402040406030203" pitchFamily="66" charset="-78"/>
            </a:rPr>
            <a:t> </a:t>
          </a:r>
        </a:p>
        <a:p>
          <a:pPr lvl="0" algn="ctr" defTabSz="1244600" rtl="1">
            <a:lnSpc>
              <a:spcPct val="90000"/>
            </a:lnSpc>
            <a:spcBef>
              <a:spcPct val="0"/>
            </a:spcBef>
            <a:spcAft>
              <a:spcPct val="35000"/>
            </a:spcAft>
          </a:pPr>
          <a:r>
            <a:rPr lang="ar-SA" sz="2400" b="1" kern="1200" dirty="0" smtClean="0">
              <a:solidFill>
                <a:srgbClr val="FFFF00"/>
              </a:solidFill>
              <a:latin typeface="Arabic Typesetting" panose="03020402040406030203" pitchFamily="66" charset="-78"/>
              <a:cs typeface="Arabic Typesetting" panose="03020402040406030203" pitchFamily="66" charset="-78"/>
            </a:rPr>
            <a:t>أفكر .. أشارك أوضح نوعي الاستنباط من خلال أمثلة من مادّة الرياضيّات بمشاركة </a:t>
          </a:r>
          <a:endParaRPr lang="en-US" sz="2400" b="1" kern="1200" dirty="0" smtClean="0">
            <a:solidFill>
              <a:srgbClr val="FFFF00"/>
            </a:solidFill>
            <a:latin typeface="Arabic Typesetting" panose="03020402040406030203" pitchFamily="66" charset="-78"/>
            <a:cs typeface="Arabic Typesetting" panose="03020402040406030203" pitchFamily="66" charset="-78"/>
          </a:endParaRPr>
        </a:p>
        <a:p>
          <a:pPr lvl="0" algn="ctr" defTabSz="1244600" rtl="1">
            <a:lnSpc>
              <a:spcPct val="90000"/>
            </a:lnSpc>
            <a:spcBef>
              <a:spcPct val="0"/>
            </a:spcBef>
            <a:spcAft>
              <a:spcPct val="35000"/>
            </a:spcAft>
          </a:pPr>
          <a:r>
            <a:rPr lang="ar-SA" sz="2400" b="1" kern="1200" dirty="0" smtClean="0">
              <a:solidFill>
                <a:srgbClr val="FFFF00"/>
              </a:solidFill>
              <a:latin typeface="Arabic Typesetting" panose="03020402040406030203" pitchFamily="66" charset="-78"/>
              <a:cs typeface="Arabic Typesetting" panose="03020402040406030203" pitchFamily="66" charset="-78"/>
            </a:rPr>
            <a:t>معلمي وزملائي؟</a:t>
          </a:r>
          <a:endParaRPr lang="ar-SY" sz="2400" b="1" kern="1200" dirty="0">
            <a:solidFill>
              <a:srgbClr val="FFFF00"/>
            </a:solidFill>
            <a:latin typeface="Arabic Typesetting" panose="03020402040406030203" pitchFamily="66" charset="-78"/>
            <a:cs typeface="Arabic Typesetting" panose="03020402040406030203" pitchFamily="66" charset="-78"/>
          </a:endParaRPr>
        </a:p>
      </dsp:txBody>
      <dsp:txXfrm>
        <a:off x="791940" y="1738902"/>
        <a:ext cx="3405623" cy="2607653"/>
      </dsp:txXfrm>
    </dsp:sp>
  </dsp:spTree>
</dsp:drawing>
</file>

<file path=ppt/diagrams/layout1.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RadialCluster">
  <dgm:title val=""/>
  <dgm:desc val=""/>
  <dgm:catLst>
    <dgm:cat type="relationship" pri="19500"/>
    <dgm:cat type="cycle" pri="15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useDef="1">
    <dgm:dataModel>
      <dgm:ptLst/>
      <dgm:bg/>
      <dgm:whole/>
    </dgm:dataModel>
  </dgm:styleData>
  <dgm:clrData useDef="1">
    <dgm:dataModel>
      <dgm:ptLst/>
      <dgm:bg/>
      <dgm:whole/>
    </dgm:dataModel>
  </dgm:clrData>
  <dgm:layoutNode name="Name0">
    <dgm:varLst>
      <dgm:chMax val="1"/>
      <dgm:chPref val="1"/>
      <dgm:dir/>
      <dgm:animOne val="branch"/>
      <dgm:animLvl val="lvl"/>
    </dgm:varLst>
    <dgm:alg type="composite">
      <dgm:param type="ar" val="1.00"/>
    </dgm:alg>
    <dgm:shape xmlns:r="http://schemas.openxmlformats.org/officeDocument/2006/relationships" r:blip="">
      <dgm:adjLst/>
    </dgm:shape>
    <dgm:choose name="Name1">
      <dgm:if name="Name2" func="var" arg="dir" op="equ" val="norm">
        <dgm:choose name="Name3">
          <dgm:if name="Name4" axis="ch ch" ptType="node node" cnt="1 0" func="cnt" op="equ" val="1">
            <dgm:constrLst>
              <dgm:constr type="l" for="ch" forName="textCenter"/>
              <dgm:constr type="ctrY" for="ch" forName="textCenter" refType="h" fact="0.5"/>
              <dgm:constr type="w" for="ch" forName="textCenter" refType="w" fact="0.32"/>
              <dgm:constr type="h" for="ch" forName="textCenter" refType="w" refFor="ch" refForName="textCenter"/>
              <dgm:constr type="r" for="ch" forName="cycle_1" refType="w"/>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5" axis="ch ch" ptType="node node" cnt="1 0"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6" axis="ch ch" ptType="node node" cnt="1 0" func="cnt" op="equ" val="3">
            <dgm:choose name="Name7">
              <dgm:if name="Name8" axis="ch ch ch" ptType="node node node" st="1 2 0" cnt="1 1 0" func="cnt" op="equ" val="1">
                <dgm:choose name="Name9">
                  <dgm:if name="Name10"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12">
                <dgm:choose name="Name13">
                  <dgm:if name="Name14"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5">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16" axis="ch ch" ptType="node node" cnt="1 0"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r" for="ch" forName="cycle_2" refType="w"/>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l" for="ch" forName="cycle_4"/>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17" axis="ch ch" ptType="node node" cnt="1 0"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24"/>
              <dgm:constr type="w" for="ch" forName="cycle_2" refType="w" fact="0.33"/>
              <dgm:constr type="h" for="ch" forName="cycle_2" refType="w" refFor="ch" refForName="cycle_2"/>
              <dgm:constr type="r" for="ch" forName="cycle_3" refType="w" fact="0.89"/>
              <dgm:constr type="b" for="ch" forName="cycle_3" refType="h"/>
              <dgm:constr type="w" for="ch" forName="cycle_3" refType="w" fact="0.33"/>
              <dgm:constr type="h" for="ch" forName="cycle_3" refType="w" refFor="ch" refForName="cycle_3"/>
              <dgm:constr type="l" for="ch" forName="cycle_4" refType="w" fact="0.11"/>
              <dgm:constr type="b" for="ch" forName="cycle_4" refType="h"/>
              <dgm:constr type="w" for="ch" forName="cycle_4" refType="w" fact="0.33"/>
              <dgm:constr type="h" for="ch" forName="cycle_4" refType="w" refFor="ch" refForName="cycle_4"/>
              <dgm:constr type="l" for="ch" forName="cycle_5"/>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18" axis="ch ch" ptType="node node" cnt="1 0"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17"/>
              <dgm:constr type="w" for="ch" forName="cycle_2" refType="w" fact="0.33"/>
              <dgm:constr type="h" for="ch" forName="cycle_2" refType="w" refFor="ch" refForName="cycle_2"/>
              <dgm:constr type="r" for="ch" forName="cycle_3" refType="w"/>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l" for="ch" forName="cycle_5"/>
              <dgm:constr type="b" for="ch" forName="cycle_5" refType="h" fact="0.83"/>
              <dgm:constr type="w" for="ch" forName="cycle_5" refType="w" fact="0.33"/>
              <dgm:constr type="h" for="ch" forName="cycle_5" refType="w" refFor="ch" refForName="cycle_5"/>
              <dgm:constr type="l" for="ch" forName="cycle_6"/>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19">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r" for="ch" forName="cycle_2" refType="w" fact="0.938"/>
              <dgm:constr type="t" for="ch" forName="cycle_2" refType="h" fact="0.141"/>
              <dgm:constr type="w" for="ch" forName="cycle_2" refType="w" fact="0.263"/>
              <dgm:constr type="h" for="ch" forName="cycle_2" refType="w" refFor="ch" refForName="cycle_2"/>
              <dgm:constr type="r" for="ch" forName="cycle_3" refType="w"/>
              <dgm:constr type="b" for="ch" forName="cycle_3" refType="h" fact="0.74"/>
              <dgm:constr type="w" for="ch" forName="cycle_3" refType="w" fact="0.263"/>
              <dgm:constr type="h" for="ch" forName="cycle_3" refType="w" refFor="ch" refForName="cycle_3"/>
              <dgm:constr type="r" for="ch" forName="cycle_4" refType="w" fact="0.8"/>
              <dgm:constr type="b" for="ch" forName="cycle_4" refType="h"/>
              <dgm:constr type="w" for="ch" forName="cycle_4" refType="w" fact="0.263"/>
              <dgm:constr type="h" for="ch" forName="cycle_4" refType="w" refFor="ch" refForName="cycle_4"/>
              <dgm:constr type="l" for="ch" forName="cycle_5" refType="w" fact="0.2"/>
              <dgm:constr type="b" for="ch" forName="cycle_5" refType="h"/>
              <dgm:constr type="w" for="ch" forName="cycle_5" refType="w" fact="0.263"/>
              <dgm:constr type="h" for="ch" forName="cycle_5" refType="w" refFor="ch" refForName="cycle_5"/>
              <dgm:constr type="l" for="ch" forName="cycle_6"/>
              <dgm:constr type="b" for="ch" forName="cycle_6" refType="h" fact="0.74"/>
              <dgm:constr type="w" for="ch" forName="cycle_6" refType="w" fact="0.263"/>
              <dgm:constr type="h" for="ch" forName="cycle_6" refType="w" refFor="ch" refForName="cycle_6"/>
              <dgm:constr type="l" for="ch" forName="cycle_7" refType="w" fact="0.062"/>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if>
      <dgm:else name="Name20">
        <dgm:choose name="Name21">
          <dgm:if name="Name22" axis="ch ch" ptType="node node" func="cnt" op="equ" val="1">
            <dgm:constrLst>
              <dgm:constr type="r" for="ch" forName="textCenter" refType="w"/>
              <dgm:constr type="ctrY" for="ch" forName="textCenter" refType="h" fact="0.5"/>
              <dgm:constr type="w" for="ch" forName="textCenter" refType="w" fact="0.32"/>
              <dgm:constr type="h" for="ch" forName="textCenter" refType="w" refFor="ch" refForName="textCenter"/>
              <dgm:constr type="l" for="ch" forName="cycle_1"/>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23" axis="ch ch" ptType="node node"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24" axis="ch ch" ptType="node node" func="cnt" op="equ" val="3">
            <dgm:choose name="Name25">
              <dgm:if name="Name26" axis="ch ch ch" ptType="node node node" st="1 2 0" cnt="1 1 0" func="cnt" op="equ" val="1">
                <dgm:choose name="Name27">
                  <dgm:if name="Name28"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29">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30">
                <dgm:choose name="Name31">
                  <dgm:if name="Name32"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33">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34" axis="ch ch" ptType="node node"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l" for="ch" forName="cycle_2"/>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r" for="ch" forName="cycle_4" refType="w"/>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35" axis="ch ch" ptType="node node"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24"/>
              <dgm:constr type="w" for="ch" forName="cycle_2" refType="w" fact="0.33"/>
              <dgm:constr type="h" for="ch" forName="cycle_2" refType="w" refFor="ch" refForName="cycle_2"/>
              <dgm:constr type="l" for="ch" forName="cycle_3" refType="w" fact="0.11"/>
              <dgm:constr type="b" for="ch" forName="cycle_3" refType="h"/>
              <dgm:constr type="w" for="ch" forName="cycle_3" refType="w" fact="0.33"/>
              <dgm:constr type="h" for="ch" forName="cycle_3" refType="w" refFor="ch" refForName="cycle_3"/>
              <dgm:constr type="r" for="ch" forName="cycle_4" refType="w" fact="0.89"/>
              <dgm:constr type="b" for="ch" forName="cycle_4" refType="h"/>
              <dgm:constr type="w" for="ch" forName="cycle_4" refType="w" fact="0.33"/>
              <dgm:constr type="h" for="ch" forName="cycle_4" refType="w" refFor="ch" refForName="cycle_4"/>
              <dgm:constr type="r" for="ch" forName="cycle_5" refType="w"/>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36" axis="ch ch" ptType="node node"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17"/>
              <dgm:constr type="w" for="ch" forName="cycle_2" refType="w" fact="0.33"/>
              <dgm:constr type="h" for="ch" forName="cycle_2" refType="w" refFor="ch" refForName="cycle_2"/>
              <dgm:constr type="l" for="ch" forName="cycle_3"/>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r" for="ch" forName="cycle_5" refType="w"/>
              <dgm:constr type="b" for="ch" forName="cycle_5" refType="h" fact="0.83"/>
              <dgm:constr type="w" for="ch" forName="cycle_5" refType="w" fact="0.33"/>
              <dgm:constr type="h" for="ch" forName="cycle_5" refType="w" refFor="ch" refForName="cycle_5"/>
              <dgm:constr type="r" for="ch" forName="cycle_6" refType="w"/>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37">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l" for="ch" forName="cycle_2" refType="w" fact="0.062"/>
              <dgm:constr type="t" for="ch" forName="cycle_2" refType="h" fact="0.141"/>
              <dgm:constr type="w" for="ch" forName="cycle_2" refType="w" fact="0.263"/>
              <dgm:constr type="h" for="ch" forName="cycle_2" refType="w" refFor="ch" refForName="cycle_2"/>
              <dgm:constr type="l" for="ch" forName="cycle_3"/>
              <dgm:constr type="b" for="ch" forName="cycle_3" refType="h" fact="0.74"/>
              <dgm:constr type="w" for="ch" forName="cycle_3" refType="w" fact="0.263"/>
              <dgm:constr type="h" for="ch" forName="cycle_3" refType="w" refFor="ch" refForName="cycle_3"/>
              <dgm:constr type="l" for="ch" forName="cycle_4" refType="w" fact="0.2"/>
              <dgm:constr type="b" for="ch" forName="cycle_4" refType="h"/>
              <dgm:constr type="w" for="ch" forName="cycle_4" refType="w" fact="0.263"/>
              <dgm:constr type="h" for="ch" forName="cycle_4" refType="w" refFor="ch" refForName="cycle_4"/>
              <dgm:constr type="r" for="ch" forName="cycle_5" refType="w" fact="0.8"/>
              <dgm:constr type="b" for="ch" forName="cycle_5" refType="h"/>
              <dgm:constr type="w" for="ch" forName="cycle_5" refType="w" fact="0.263"/>
              <dgm:constr type="h" for="ch" forName="cycle_5" refType="w" refFor="ch" refForName="cycle_5"/>
              <dgm:constr type="r" for="ch" forName="cycle_6" refType="w"/>
              <dgm:constr type="b" for="ch" forName="cycle_6" refType="h" fact="0.74"/>
              <dgm:constr type="w" for="ch" forName="cycle_6" refType="w" fact="0.263"/>
              <dgm:constr type="h" for="ch" forName="cycle_6" refType="w" refFor="ch" refForName="cycle_6"/>
              <dgm:constr type="r" for="ch" forName="cycle_7" refType="w" fact="0.938"/>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else>
    </dgm:choose>
    <dgm:forEach name="Name38" axis="ch" ptType="node" cnt="1">
      <dgm:choose name="Name39">
        <dgm:if name="Name40" axis="des" func="maxDepth" op="lte" val="1">
          <dgm:layoutNode name="singleCycle">
            <dgm:choose name="Name41">
              <dgm:if name="Name42" axis="ch" ptType="node" func="cnt" op="equ" val="1">
                <dgm:choose name="Name43">
                  <dgm:if name="Name44" func="var" arg="dir" op="equ" val="norm">
                    <dgm:alg type="cycle">
                      <dgm:param type="stAng" val="90"/>
                      <dgm:param type="ctrShpMap" val="fNode"/>
                    </dgm:alg>
                  </dgm:if>
                  <dgm:else name="Name45">
                    <dgm:alg type="cycle">
                      <dgm:param type="stAng" val="-90"/>
                      <dgm:param type="spanAng" val="-360"/>
                      <dgm:param type="ctrShpMap" val="fNode"/>
                    </dgm:alg>
                  </dgm:else>
                </dgm:choose>
              </dgm:if>
              <dgm:else name="Name46">
                <dgm:choose name="Name47">
                  <dgm:if name="Name48" func="var" arg="dir" op="equ" val="norm">
                    <dgm:alg type="cycle">
                      <dgm:param type="ctrShpMap" val="fNode"/>
                    </dgm:alg>
                  </dgm:if>
                  <dgm:else name="Name49">
                    <dgm:alg type="cycle">
                      <dgm:param type="spanAng" val="-360"/>
                      <dgm:param type="ctrShpMap" val="fNode"/>
                    </dgm:alg>
                  </dgm:else>
                </dgm:choose>
              </dgm:else>
            </dgm:choose>
            <dgm:shape xmlns:r="http://schemas.openxmlformats.org/officeDocument/2006/relationships" r:blip="">
              <dgm:adjLst/>
            </dgm:shape>
            <dgm:presOf/>
            <dgm:choose name="Name50">
              <dgm:if name="Name51" axis="ch" ptType="node" func="cnt" op="equ" val="0">
                <dgm:constrLst>
                  <dgm:constr type="w" for="ch" forName="singleCenter" refType="w"/>
                  <dgm:constr type="h" for="ch" forName="singleCenter" refType="w" refFor="ch" refForName="singleCenter"/>
                </dgm:constrLst>
              </dgm:if>
              <dgm:if name="Name52" axis="ch" ptType="node" func="cnt" op="equ" val="1">
                <dgm:constrLst>
                  <dgm:constr type="w" for="ch" forName="singleCenter" refType="w" fact="0.5"/>
                  <dgm:constr type="h" for="ch" forName="singleCenter" refType="w" refFor="ch" refForName="singleCenter"/>
                  <dgm:constr type="userS" for="ch" ptType="node" refType="w" refFor="ch" refForName="singleCenter" fact="0.67"/>
                </dgm:constrLst>
              </dgm:if>
              <dgm:else name="Name53">
                <dgm:constrLst>
                  <dgm:constr type="w" for="ch" forName="singleCenter" refType="w" fact="0.3"/>
                  <dgm:constr type="h" for="ch" forName="singleCenter" refType="w" refFor="ch" refForName="singleCenter"/>
                  <dgm:constr type="userS" for="ch" ptType="node" refType="w" refFor="ch" refForName="singleCenter" fact="0.67"/>
                </dgm:constrLst>
              </dgm:else>
            </dgm:choose>
            <dgm:layoutNode name="singleCenter" styleLbl="node1">
              <dgm:varLst>
                <dgm:chMax val="7"/>
                <dgm:chPref val="7"/>
              </dgm:varLst>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54" axis="ch" cnt="21">
              <dgm:forEach name="Name55" axis="self" ptType="parTrans">
                <dgm:layoutNode name="Name5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57" axis="self" ptType="node">
                <dgm:layoutNode name="text0"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layoutNode>
        </dgm:if>
        <dgm:else name="Name58">
          <dgm:layoutNode name="textCenter" styleLbl="node1">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choose name="Name59">
            <dgm:if name="Name60" axis="ch" ptType="node" func="cnt" op="gte" val="1">
              <dgm:layoutNode name="cycle_1">
                <dgm:choose name="Name61">
                  <dgm:if name="Name62" func="var" arg="dir" op="equ" val="norm">
                    <dgm:choose name="Name63">
                      <dgm:if name="Name64" axis="ch" ptType="node" func="cnt" op="equ" val="1">
                        <dgm:choose name="Name65">
                          <dgm:if name="Name66" axis="ch ch" ptType="node node" st="1 1" cnt="1 0" func="cnt" op="equ" val="1">
                            <dgm:alg type="cycle">
                              <dgm:param type="ctrShpMap" val="fNode"/>
                              <dgm:param type="stAng" val="90"/>
                            </dgm:alg>
                          </dgm:if>
                          <dgm:if name="Name67" axis="ch ch" ptType="node node" st="1 1" cnt="1 0" func="cnt" op="equ" val="2">
                            <dgm:alg type="cycle">
                              <dgm:param type="ctrShpMap" val="fNode"/>
                              <dgm:param type="stAng" val="45"/>
                              <dgm:param type="spanAng" val="90"/>
                            </dgm:alg>
                          </dgm:if>
                          <dgm:else name="Name68">
                            <dgm:alg type="cycle">
                              <dgm:param type="ctrShpMap" val="fNode"/>
                              <dgm:param type="stAng" val="0"/>
                              <dgm:param type="spanAng" val="180"/>
                            </dgm:alg>
                          </dgm:else>
                        </dgm:choose>
                      </dgm:if>
                      <dgm:if name="Name69" axis="ch" ptType="node" func="cnt" op="equ" val="2">
                        <dgm:choose name="Name70">
                          <dgm:if name="Name71" axis="ch ch" ptType="node node" st="1 1" cnt="1 0" func="cnt" op="equ" val="1">
                            <dgm:alg type="cycle">
                              <dgm:param type="ctrShpMap" val="fNode"/>
                              <dgm:param type="stAng" val="0"/>
                            </dgm:alg>
                          </dgm:if>
                          <dgm:if name="Name72" axis="ch ch" ptType="node node" st="1 1" cnt="1 0" func="cnt" op="equ" val="2">
                            <dgm:alg type="cycle">
                              <dgm:param type="ctrShpMap" val="fNode"/>
                              <dgm:param type="stAng" val="315"/>
                              <dgm:param type="spanAng" val="90"/>
                            </dgm:alg>
                          </dgm:if>
                          <dgm:else name="Name73">
                            <dgm:alg type="cycle">
                              <dgm:param type="ctrShpMap" val="fNode"/>
                              <dgm:param type="stAng" val="270"/>
                              <dgm:param type="spanAng" val="180"/>
                            </dgm:alg>
                          </dgm:else>
                        </dgm:choose>
                      </dgm:if>
                      <dgm:if name="Name74" axis="ch" ptType="node" func="cnt" op="equ" val="3">
                        <dgm:choose name="Name75">
                          <dgm:if name="Name76" axis="ch ch" ptType="node node" st="1 1" cnt="1 0" func="cnt" op="equ" val="1">
                            <dgm:alg type="cycle">
                              <dgm:param type="ctrShpMap" val="fNode"/>
                              <dgm:param type="stAng" val="0"/>
                            </dgm:alg>
                          </dgm:if>
                          <dgm:if name="Name77" axis="ch ch" ptType="node node" st="1 1" cnt="1 0" func="cnt" op="equ" val="2">
                            <dgm:alg type="cycle">
                              <dgm:param type="ctrShpMap" val="fNode"/>
                              <dgm:param type="stAng" val="315"/>
                              <dgm:param type="spanAng" val="90"/>
                            </dgm:alg>
                          </dgm:if>
                          <dgm:else name="Name78">
                            <dgm:alg type="cycle">
                              <dgm:param type="ctrShpMap" val="fNode"/>
                              <dgm:param type="stAng" val="270"/>
                              <dgm:param type="spanAng" val="180"/>
                            </dgm:alg>
                          </dgm:else>
                        </dgm:choose>
                      </dgm:if>
                      <dgm:if name="Name79" axis="ch" ptType="node" func="cnt" op="equ" val="4">
                        <dgm:choose name="Name80">
                          <dgm:if name="Name81" axis="ch ch" ptType="node node" st="1 1" cnt="1 0" func="cnt" op="equ" val="1">
                            <dgm:alg type="cycle">
                              <dgm:param type="ctrShpMap" val="fNode"/>
                              <dgm:param type="stAng" val="0"/>
                            </dgm:alg>
                          </dgm:if>
                          <dgm:if name="Name82" axis="ch ch" ptType="node node" st="1 1" cnt="1 0" func="cnt" op="equ" val="2">
                            <dgm:alg type="cycle">
                              <dgm:param type="ctrShpMap" val="fNode"/>
                              <dgm:param type="stAng" val="315"/>
                              <dgm:param type="spanAng" val="90"/>
                            </dgm:alg>
                          </dgm:if>
                          <dgm:else name="Name83">
                            <dgm:alg type="cycle">
                              <dgm:param type="ctrShpMap" val="fNode"/>
                              <dgm:param type="stAng" val="292.5"/>
                              <dgm:param type="spanAng" val="135"/>
                            </dgm:alg>
                          </dgm:else>
                        </dgm:choose>
                      </dgm:if>
                      <dgm:if name="Name84" axis="ch" ptType="node" func="cnt" op="equ" val="5">
                        <dgm:choose name="Name85">
                          <dgm:if name="Name86" axis="ch ch" ptType="node node" st="1 1" cnt="1 0" func="cnt" op="equ" val="1">
                            <dgm:alg type="cycle">
                              <dgm:param type="ctrShpMap" val="fNode"/>
                              <dgm:param type="stAng" val="0"/>
                            </dgm:alg>
                          </dgm:if>
                          <dgm:if name="Name87" axis="ch ch" ptType="node node" st="1 1" cnt="1 0" func="cnt" op="equ" val="2">
                            <dgm:alg type="cycle">
                              <dgm:param type="ctrShpMap" val="fNode"/>
                              <dgm:param type="stAng" val="315"/>
                              <dgm:param type="spanAng" val="90"/>
                            </dgm:alg>
                          </dgm:if>
                          <dgm:else name="Name88">
                            <dgm:alg type="cycle">
                              <dgm:param type="ctrShpMap" val="fNode"/>
                              <dgm:param type="stAng" val="0"/>
                              <dgm:param type="spanAng" val="360"/>
                            </dgm:alg>
                          </dgm:else>
                        </dgm:choose>
                      </dgm:if>
                      <dgm:if name="Name89" axis="ch" ptType="node" func="cnt" op="equ" val="6">
                        <dgm:choose name="Name90">
                          <dgm:if name="Name91" axis="ch ch" ptType="node node" st="1 1" cnt="1 0" func="cnt" op="equ" val="1">
                            <dgm:alg type="cycle">
                              <dgm:param type="ctrShpMap" val="fNode"/>
                              <dgm:param type="stAng" val="0"/>
                            </dgm:alg>
                          </dgm:if>
                          <dgm:if name="Name92" axis="ch ch" ptType="node node" st="1 1" cnt="1 0" func="cnt" op="equ" val="2">
                            <dgm:alg type="cycle">
                              <dgm:param type="ctrShpMap" val="fNode"/>
                              <dgm:param type="stAng" val="315"/>
                              <dgm:param type="spanAng" val="90"/>
                            </dgm:alg>
                          </dgm:if>
                          <dgm:else name="Name93">
                            <dgm:alg type="cycle">
                              <dgm:param type="ctrShpMap" val="fNode"/>
                              <dgm:param type="stAng" val="0"/>
                              <dgm:param type="spanAng" val="360"/>
                            </dgm:alg>
                          </dgm:else>
                        </dgm:choose>
                      </dgm:if>
                      <dgm:if name="Name94" axis="ch" ptType="node" func="cnt" op="gte" val="7">
                        <dgm:choose name="Name95">
                          <dgm:if name="Name96" axis="ch ch" ptType="node node" st="1 1" cnt="1 0" func="cnt" op="equ" val="1">
                            <dgm:alg type="cycle">
                              <dgm:param type="ctrShpMap" val="fNode"/>
                              <dgm:param type="stAng" val="0"/>
                            </dgm:alg>
                          </dgm:if>
                          <dgm:if name="Name97" axis="ch ch" ptType="node node" st="1 1" cnt="1 0" func="cnt" op="equ" val="2">
                            <dgm:alg type="cycle">
                              <dgm:param type="ctrShpMap" val="fNode"/>
                              <dgm:param type="stAng" val="315"/>
                              <dgm:param type="spanAng" val="90"/>
                            </dgm:alg>
                          </dgm:if>
                          <dgm:else name="Name98">
                            <dgm:alg type="cycle">
                              <dgm:param type="ctrShpMap" val="fNode"/>
                              <dgm:param type="stAng" val="0"/>
                              <dgm:param type="spanAng" val="360"/>
                            </dgm:alg>
                          </dgm:else>
                        </dgm:choose>
                      </dgm:if>
                      <dgm:else name="Name99"/>
                    </dgm:choose>
                  </dgm:if>
                  <dgm:else name="Name100">
                    <dgm:choose name="Name101">
                      <dgm:if name="Name102" axis="ch" ptType="node" func="cnt" op="equ" val="1">
                        <dgm:choose name="Name103">
                          <dgm:if name="Name104" axis="ch ch" ptType="node node" st="1 1" cnt="1 0" func="cnt" op="equ" val="1">
                            <dgm:alg type="cycle">
                              <dgm:param type="ctrShpMap" val="fNode"/>
                              <dgm:param type="stAng" val="270"/>
                            </dgm:alg>
                          </dgm:if>
                          <dgm:if name="Name105" axis="ch ch" ptType="node node" st="1 1" cnt="1 0" func="cnt" op="equ" val="2">
                            <dgm:alg type="cycle">
                              <dgm:param type="ctrShpMap" val="fNode"/>
                              <dgm:param type="stAng" val="315"/>
                              <dgm:param type="spanAng" val="-90"/>
                            </dgm:alg>
                          </dgm:if>
                          <dgm:else name="Name106">
                            <dgm:alg type="cycle">
                              <dgm:param type="ctrShpMap" val="fNode"/>
                              <dgm:param type="stAng" val="0"/>
                              <dgm:param type="spanAng" val="-180"/>
                            </dgm:alg>
                          </dgm:else>
                        </dgm:choose>
                      </dgm:if>
                      <dgm:if name="Name107" axis="ch" ptType="node" func="cnt" op="equ" val="2">
                        <dgm:choose name="Name108">
                          <dgm:if name="Name109" axis="ch ch" ptType="node node" st="1 1" cnt="1 0" func="cnt" op="equ" val="1">
                            <dgm:alg type="cycle">
                              <dgm:param type="ctrShpMap" val="fNode"/>
                              <dgm:param type="stAng" val="0"/>
                            </dgm:alg>
                          </dgm:if>
                          <dgm:if name="Name110" axis="ch ch" ptType="node node" st="1 1" cnt="1 0" func="cnt" op="equ" val="2">
                            <dgm:alg type="cycle">
                              <dgm:param type="ctrShpMap" val="fNode"/>
                              <dgm:param type="stAng" val="45"/>
                              <dgm:param type="spanAng" val="-90"/>
                            </dgm:alg>
                          </dgm:if>
                          <dgm:else name="Name111">
                            <dgm:alg type="cycle">
                              <dgm:param type="ctrShpMap" val="fNode"/>
                              <dgm:param type="stAng" val="90"/>
                              <dgm:param type="spanAng" val="-180"/>
                            </dgm:alg>
                          </dgm:else>
                        </dgm:choose>
                      </dgm:if>
                      <dgm:if name="Name112" axis="ch" ptType="node" func="cnt" op="equ" val="3">
                        <dgm:choose name="Name113">
                          <dgm:if name="Name114" axis="ch ch" ptType="node node" st="1 1" cnt="1 0" func="cnt" op="equ" val="1">
                            <dgm:alg type="cycle">
                              <dgm:param type="ctrShpMap" val="fNode"/>
                              <dgm:param type="stAng" val="0"/>
                            </dgm:alg>
                          </dgm:if>
                          <dgm:if name="Name115" axis="ch ch" ptType="node node" st="1 1" cnt="1 0" func="cnt" op="equ" val="2">
                            <dgm:alg type="cycle">
                              <dgm:param type="ctrShpMap" val="fNode"/>
                              <dgm:param type="stAng" val="45"/>
                              <dgm:param type="spanAng" val="-90"/>
                            </dgm:alg>
                          </dgm:if>
                          <dgm:else name="Name116">
                            <dgm:alg type="cycle">
                              <dgm:param type="ctrShpMap" val="fNode"/>
                              <dgm:param type="stAng" val="90"/>
                              <dgm:param type="spanAng" val="-180"/>
                            </dgm:alg>
                          </dgm:else>
                        </dgm:choose>
                      </dgm:if>
                      <dgm:if name="Name117" axis="ch" ptType="node" func="cnt" op="equ" val="4">
                        <dgm:choose name="Name118">
                          <dgm:if name="Name119" axis="ch ch" ptType="node node" st="1 1" cnt="1 0" func="cnt" op="equ" val="1">
                            <dgm:alg type="cycle">
                              <dgm:param type="ctrShpMap" val="fNode"/>
                              <dgm:param type="stAng" val="0"/>
                            </dgm:alg>
                          </dgm:if>
                          <dgm:if name="Name120" axis="ch ch" ptType="node node" st="1 1" cnt="1 0" func="cnt" op="equ" val="2">
                            <dgm:alg type="cycle">
                              <dgm:param type="ctrShpMap" val="fNode"/>
                              <dgm:param type="stAng" val="45"/>
                              <dgm:param type="spanAng" val="-90"/>
                            </dgm:alg>
                          </dgm:if>
                          <dgm:else name="Name121">
                            <dgm:alg type="cycle">
                              <dgm:param type="ctrShpMap" val="fNode"/>
                              <dgm:param type="stAng" val="67.5"/>
                              <dgm:param type="spanAng" val="-135"/>
                            </dgm:alg>
                          </dgm:else>
                        </dgm:choose>
                      </dgm:if>
                      <dgm:if name="Name122" axis="ch" ptType="node" func="cnt" op="equ" val="5">
                        <dgm:choose name="Name123">
                          <dgm:if name="Name124" axis="ch ch" ptType="node node" st="1 1" cnt="1 0" func="cnt" op="equ" val="1">
                            <dgm:alg type="cycle">
                              <dgm:param type="ctrShpMap" val="fNode"/>
                              <dgm:param type="stAng" val="0"/>
                            </dgm:alg>
                          </dgm:if>
                          <dgm:if name="Name125" axis="ch ch" ptType="node node" st="1 1" cnt="1 0" func="cnt" op="equ" val="2">
                            <dgm:alg type="cycle">
                              <dgm:param type="ctrShpMap" val="fNode"/>
                              <dgm:param type="stAng" val="45"/>
                              <dgm:param type="spanAng" val="-90"/>
                            </dgm:alg>
                          </dgm:if>
                          <dgm:else name="Name126">
                            <dgm:alg type="cycle">
                              <dgm:param type="ctrShpMap" val="fNode"/>
                              <dgm:param type="stAng" val="0"/>
                              <dgm:param type="spanAng" val="-360"/>
                            </dgm:alg>
                          </dgm:else>
                        </dgm:choose>
                      </dgm:if>
                      <dgm:if name="Name127" axis="ch" ptType="node" func="cnt" op="equ" val="6">
                        <dgm:choose name="Name128">
                          <dgm:if name="Name129" axis="ch ch" ptType="node node" st="1 1" cnt="1 0" func="cnt" op="equ" val="1">
                            <dgm:alg type="cycle">
                              <dgm:param type="ctrShpMap" val="fNode"/>
                              <dgm:param type="stAng" val="0"/>
                            </dgm:alg>
                          </dgm:if>
                          <dgm:if name="Name130" axis="ch ch" ptType="node node" st="1 1" cnt="1 0" func="cnt" op="equ" val="2">
                            <dgm:alg type="cycle">
                              <dgm:param type="ctrShpMap" val="fNode"/>
                              <dgm:param type="stAng" val="45"/>
                              <dgm:param type="spanAng" val="-90"/>
                            </dgm:alg>
                          </dgm:if>
                          <dgm:else name="Name131">
                            <dgm:alg type="cycle">
                              <dgm:param type="ctrShpMap" val="fNode"/>
                              <dgm:param type="stAng" val="0"/>
                              <dgm:param type="spanAng" val="-360"/>
                            </dgm:alg>
                          </dgm:else>
                        </dgm:choose>
                      </dgm:if>
                      <dgm:if name="Name132" axis="ch" ptType="node" func="cnt" op="gte" val="7">
                        <dgm:choose name="Name133">
                          <dgm:if name="Name134" axis="ch ch" ptType="node node" st="1 1" cnt="1 0" func="cnt" op="equ" val="1">
                            <dgm:alg type="cycle">
                              <dgm:param type="ctrShpMap" val="fNode"/>
                              <dgm:param type="stAng" val="0"/>
                            </dgm:alg>
                          </dgm:if>
                          <dgm:if name="Name135" axis="ch ch" ptType="node node" st="1 1" cnt="1 0" func="cnt" op="equ" val="2">
                            <dgm:alg type="cycle">
                              <dgm:param type="ctrShpMap" val="fNode"/>
                              <dgm:param type="stAng" val="45"/>
                              <dgm:param type="spanAng" val="-90"/>
                            </dgm:alg>
                          </dgm:if>
                          <dgm:else name="Name136">
                            <dgm:alg type="cycle">
                              <dgm:param type="ctrShpMap" val="fNode"/>
                              <dgm:param type="stAng" val="0"/>
                              <dgm:param type="spanAng" val="-360"/>
                            </dgm:alg>
                          </dgm:else>
                        </dgm:choose>
                      </dgm:if>
                      <dgm:else name="Name137"/>
                    </dgm:choose>
                  </dgm:else>
                </dgm:choose>
                <dgm:shape xmlns:r="http://schemas.openxmlformats.org/officeDocument/2006/relationships" r:blip="">
                  <dgm:adjLst/>
                </dgm:shape>
                <dgm:presOf/>
                <dgm:constrLst>
                  <dgm:constr type="sp" refType="w" fact="0.1"/>
                  <dgm:constr type="sibSp" refType="w" fact="0.1"/>
                </dgm:constrLst>
                <dgm:forEach name="Name138" axis="ch" ptType="node" cnt="1">
                  <dgm:layoutNode name="childCenter1"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139" axis="ch">
                    <dgm:forEach name="Name140" axis="self" ptType="parTrans">
                      <dgm:layoutNode name="Name141">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142" axis="self" ptType="node">
                      <dgm:layoutNode name="text1"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143" axis="ch" ptType="parTrans" cnt="1">
                <dgm:layoutNode name="Name144">
                  <dgm:alg type="conn">
                    <dgm:param type="dim" val="1D"/>
                    <dgm:param type="begPts" val="auto"/>
                    <dgm:param type="endPts" val="auto"/>
                    <dgm:param type="endSty" val="noArr"/>
                    <dgm:param type="srcNode" val="textCenter"/>
                    <dgm:param type="dstNode" val="childCenter1"/>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145"/>
          </dgm:choose>
          <dgm:choose name="Name146">
            <dgm:if name="Name147" axis="ch" ptType="node" func="cnt" op="gte" val="2">
              <dgm:layoutNode name="cycle_2">
                <dgm:choose name="Name148">
                  <dgm:if name="Name149" func="var" arg="dir" op="equ" val="norm">
                    <dgm:choose name="Name150">
                      <dgm:if name="Name151" axis="ch" ptType="node" func="cnt" op="equ" val="2">
                        <dgm:choose name="Name152">
                          <dgm:if name="Name153" axis="ch ch" ptType="node node" st="2 1" cnt="1 0" func="cnt" op="equ" val="1">
                            <dgm:alg type="cycle">
                              <dgm:param type="ctrShpMap" val="fNode"/>
                              <dgm:param type="stAng" val="180"/>
                            </dgm:alg>
                          </dgm:if>
                          <dgm:if name="Name154" axis="ch ch" ptType="node node" st="2 1" cnt="1 0" func="cnt" op="equ" val="2">
                            <dgm:alg type="cycle">
                              <dgm:param type="ctrShpMap" val="fNode"/>
                              <dgm:param type="stAng" val="135"/>
                              <dgm:param type="spanAng" val="90"/>
                            </dgm:alg>
                          </dgm:if>
                          <dgm:else name="Name155">
                            <dgm:alg type="cycle">
                              <dgm:param type="ctrShpMap" val="fNode"/>
                              <dgm:param type="stAng" val="90"/>
                              <dgm:param type="spanAng" val="180"/>
                            </dgm:alg>
                          </dgm:else>
                        </dgm:choose>
                      </dgm:if>
                      <dgm:if name="Name156" axis="ch" ptType="node" func="cnt" op="equ" val="3">
                        <dgm:choose name="Name157">
                          <dgm:if name="Name158" axis="ch ch" ptType="node node" st="2 1" cnt="1 0" func="cnt" op="equ" val="1">
                            <dgm:alg type="cycle">
                              <dgm:param type="ctrShpMap" val="fNode"/>
                              <dgm:param type="stAng" val="120"/>
                              <dgm:param type="horzAlign" val="r"/>
                              <dgm:param type="vertAlign" val="b"/>
                            </dgm:alg>
                          </dgm:if>
                          <dgm:if name="Name159" axis="ch ch" ptType="node node" st="2 1" cnt="1 0" func="cnt" op="equ" val="2">
                            <dgm:alg type="cycle">
                              <dgm:param type="ctrShpMap" val="fNode"/>
                              <dgm:param type="stAng" val="75"/>
                              <dgm:param type="spanAng" val="90"/>
                              <dgm:param type="horzAlign" val="r"/>
                              <dgm:param type="vertAlign" val="b"/>
                            </dgm:alg>
                          </dgm:if>
                          <dgm:else name="Name160">
                            <dgm:alg type="cycle">
                              <dgm:param type="ctrShpMap" val="fNode"/>
                              <dgm:param type="stAng" val="30"/>
                              <dgm:param type="spanAng" val="180"/>
                            </dgm:alg>
                          </dgm:else>
                        </dgm:choose>
                      </dgm:if>
                      <dgm:if name="Name161" axis="ch" ptType="node" func="cnt" op="equ" val="4">
                        <dgm:choose name="Name162">
                          <dgm:if name="Name163" axis="ch ch" ptType="node node" st="2 1" cnt="1 0" func="cnt" op="equ" val="1">
                            <dgm:alg type="cycle">
                              <dgm:param type="ctrShpMap" val="fNode"/>
                              <dgm:param type="stAng" val="90"/>
                            </dgm:alg>
                          </dgm:if>
                          <dgm:if name="Name164" axis="ch ch" ptType="node node" st="2 1" cnt="1 0" func="cnt" op="equ" val="2">
                            <dgm:alg type="cycle">
                              <dgm:param type="ctrShpMap" val="fNode"/>
                              <dgm:param type="stAng" val="45"/>
                              <dgm:param type="spanAng" val="90"/>
                            </dgm:alg>
                          </dgm:if>
                          <dgm:else name="Name165">
                            <dgm:alg type="cycle">
                              <dgm:param type="ctrShpMap" val="fNode"/>
                              <dgm:param type="stAng" val="22.5"/>
                              <dgm:param type="spanAng" val="135"/>
                            </dgm:alg>
                          </dgm:else>
                        </dgm:choose>
                      </dgm:if>
                      <dgm:if name="Name166" axis="ch" ptType="node" func="cnt" op="equ" val="5">
                        <dgm:choose name="Name167">
                          <dgm:if name="Name168" axis="ch ch" ptType="node node" st="2 1" cnt="1 0" func="cnt" op="equ" val="1">
                            <dgm:alg type="cycle">
                              <dgm:param type="ctrShpMap" val="fNode"/>
                              <dgm:param type="stAng" val="72"/>
                            </dgm:alg>
                          </dgm:if>
                          <dgm:if name="Name169" axis="ch ch" ptType="node node" st="2 1" cnt="1 0" func="cnt" op="equ" val="2">
                            <dgm:alg type="cycle">
                              <dgm:param type="ctrShpMap" val="fNode"/>
                              <dgm:param type="stAng" val="27"/>
                              <dgm:param type="spanAng" val="90"/>
                            </dgm:alg>
                          </dgm:if>
                          <dgm:else name="Name170">
                            <dgm:alg type="cycle">
                              <dgm:param type="ctrShpMap" val="fNode"/>
                              <dgm:param type="stAng" val="0"/>
                              <dgm:param type="spanAng" val="360"/>
                            </dgm:alg>
                          </dgm:else>
                        </dgm:choose>
                      </dgm:if>
                      <dgm:if name="Name171" axis="ch" ptType="node" func="cnt" op="equ" val="6">
                        <dgm:choose name="Name172">
                          <dgm:if name="Name173" axis="ch ch" ptType="node node" st="2 1" cnt="1 0" func="cnt" op="equ" val="1">
                            <dgm:alg type="cycle">
                              <dgm:param type="ctrShpMap" val="fNode"/>
                              <dgm:param type="stAng" val="60"/>
                            </dgm:alg>
                          </dgm:if>
                          <dgm:if name="Name174" axis="ch ch" ptType="node node" st="2 1" cnt="1 0" func="cnt" op="equ" val="2">
                            <dgm:alg type="cycle">
                              <dgm:param type="ctrShpMap" val="fNode"/>
                              <dgm:param type="stAng" val="15"/>
                              <dgm:param type="spanAng" val="90"/>
                            </dgm:alg>
                          </dgm:if>
                          <dgm:else name="Name175">
                            <dgm:alg type="cycle">
                              <dgm:param type="ctrShpMap" val="fNode"/>
                              <dgm:param type="stAng" val="0"/>
                              <dgm:param type="spanAng" val="360"/>
                            </dgm:alg>
                          </dgm:else>
                        </dgm:choose>
                      </dgm:if>
                      <dgm:if name="Name176" axis="ch" ptType="node" func="cnt" op="gte" val="7">
                        <dgm:choose name="Name177">
                          <dgm:if name="Name178" axis="ch ch" ptType="node node" st="2 1" cnt="1 0" func="cnt" op="equ" val="1">
                            <dgm:alg type="cycle">
                              <dgm:param type="ctrShpMap" val="fNode"/>
                              <dgm:param type="stAng" val="51"/>
                            </dgm:alg>
                          </dgm:if>
                          <dgm:if name="Name179" axis="ch ch" ptType="node node" st="2 1" cnt="1 0" func="cnt" op="equ" val="2">
                            <dgm:alg type="cycle">
                              <dgm:param type="ctrShpMap" val="fNode"/>
                              <dgm:param type="stAng" val="6"/>
                              <dgm:param type="spanAng" val="90"/>
                            </dgm:alg>
                          </dgm:if>
                          <dgm:else name="Name180">
                            <dgm:alg type="cycle">
                              <dgm:param type="ctrShpMap" val="fNode"/>
                              <dgm:param type="stAng" val="0"/>
                              <dgm:param type="spanAng" val="360"/>
                            </dgm:alg>
                          </dgm:else>
                        </dgm:choose>
                      </dgm:if>
                      <dgm:else name="Name181"/>
                    </dgm:choose>
                  </dgm:if>
                  <dgm:else name="Name182">
                    <dgm:choose name="Name183">
                      <dgm:if name="Name184" axis="ch" ptType="node" func="cnt" op="equ" val="2">
                        <dgm:choose name="Name185">
                          <dgm:if name="Name186" axis="ch ch" ptType="node node" st="2 1" cnt="1 0" func="cnt" op="equ" val="1">
                            <dgm:alg type="cycle">
                              <dgm:param type="ctrShpMap" val="fNode"/>
                              <dgm:param type="stAng" val="180"/>
                            </dgm:alg>
                          </dgm:if>
                          <dgm:if name="Name187" axis="ch ch" ptType="node node" st="2 1" cnt="1 0" func="cnt" op="equ" val="2">
                            <dgm:alg type="cycle">
                              <dgm:param type="ctrShpMap" val="fNode"/>
                              <dgm:param type="stAng" val="225"/>
                              <dgm:param type="spanAng" val="-90"/>
                            </dgm:alg>
                          </dgm:if>
                          <dgm:else name="Name188">
                            <dgm:alg type="cycle">
                              <dgm:param type="ctrShpMap" val="fNode"/>
                              <dgm:param type="stAng" val="270"/>
                              <dgm:param type="spanAng" val="-180"/>
                            </dgm:alg>
                          </dgm:else>
                        </dgm:choose>
                      </dgm:if>
                      <dgm:if name="Name189" axis="ch" ptType="node" func="cnt" op="equ" val="3">
                        <dgm:choose name="Name190">
                          <dgm:if name="Name191" axis="ch ch" ptType="node node" st="2 1" cnt="1 0" func="cnt" op="equ" val="1">
                            <dgm:alg type="cycle">
                              <dgm:param type="ctrShpMap" val="fNode"/>
                              <dgm:param type="stAng" val="240"/>
                              <dgm:param type="horzAlign" val="l"/>
                              <dgm:param type="vertAlign" val="b"/>
                            </dgm:alg>
                          </dgm:if>
                          <dgm:if name="Name192" axis="ch ch" ptType="node node" st="2 1" cnt="1 0" func="cnt" op="equ" val="2">
                            <dgm:alg type="cycle">
                              <dgm:param type="ctrShpMap" val="fNode"/>
                              <dgm:param type="stAng" val="285"/>
                              <dgm:param type="spanAng" val="-90"/>
                              <dgm:param type="horzAlign" val="l"/>
                              <dgm:param type="vertAlign" val="b"/>
                            </dgm:alg>
                          </dgm:if>
                          <dgm:else name="Name193">
                            <dgm:alg type="cycle">
                              <dgm:param type="ctrShpMap" val="fNode"/>
                              <dgm:param type="stAng" val="330"/>
                              <dgm:param type="spanAng" val="-180"/>
                            </dgm:alg>
                          </dgm:else>
                        </dgm:choose>
                      </dgm:if>
                      <dgm:if name="Name194" axis="ch" ptType="node" func="cnt" op="equ" val="4">
                        <dgm:choose name="Name195">
                          <dgm:if name="Name196" axis="ch ch" ptType="node node" st="2 1" cnt="1 0" func="cnt" op="equ" val="1">
                            <dgm:alg type="cycle">
                              <dgm:param type="ctrShpMap" val="fNode"/>
                              <dgm:param type="stAng" val="270"/>
                            </dgm:alg>
                          </dgm:if>
                          <dgm:if name="Name197" axis="ch ch" ptType="node node" st="2 1" cnt="1 0" func="cnt" op="equ" val="2">
                            <dgm:alg type="cycle">
                              <dgm:param type="ctrShpMap" val="fNode"/>
                              <dgm:param type="stAng" val="315"/>
                              <dgm:param type="spanAng" val="-90"/>
                            </dgm:alg>
                          </dgm:if>
                          <dgm:else name="Name198">
                            <dgm:alg type="cycle">
                              <dgm:param type="ctrShpMap" val="fNode"/>
                              <dgm:param type="stAng" val="337.5"/>
                              <dgm:param type="spanAng" val="-135"/>
                            </dgm:alg>
                          </dgm:else>
                        </dgm:choose>
                      </dgm:if>
                      <dgm:if name="Name199" axis="ch" ptType="node" func="cnt" op="equ" val="5">
                        <dgm:choose name="Name200">
                          <dgm:if name="Name201" axis="ch ch" ptType="node node" st="2 1" cnt="1 0" func="cnt" op="equ" val="1">
                            <dgm:alg type="cycle">
                              <dgm:param type="ctrShpMap" val="fNode"/>
                              <dgm:param type="stAng" val="288"/>
                            </dgm:alg>
                          </dgm:if>
                          <dgm:if name="Name202" axis="ch ch" ptType="node node" st="2 1" cnt="1 0" func="cnt" op="equ" val="2">
                            <dgm:alg type="cycle">
                              <dgm:param type="ctrShpMap" val="fNode"/>
                              <dgm:param type="stAng" val="333"/>
                              <dgm:param type="spanAng" val="-90"/>
                            </dgm:alg>
                          </dgm:if>
                          <dgm:else name="Name203">
                            <dgm:alg type="cycle">
                              <dgm:param type="ctrShpMap" val="fNode"/>
                              <dgm:param type="stAng" val="0"/>
                              <dgm:param type="spanAng" val="-360"/>
                            </dgm:alg>
                          </dgm:else>
                        </dgm:choose>
                      </dgm:if>
                      <dgm:if name="Name204" axis="ch" ptType="node" func="cnt" op="equ" val="6">
                        <dgm:choose name="Name205">
                          <dgm:if name="Name206" axis="ch ch" ptType="node node" st="2 1" cnt="1 0" func="cnt" op="equ" val="1">
                            <dgm:alg type="cycle">
                              <dgm:param type="ctrShpMap" val="fNode"/>
                              <dgm:param type="stAng" val="300"/>
                            </dgm:alg>
                          </dgm:if>
                          <dgm:if name="Name207" axis="ch ch" ptType="node node" st="2 1" cnt="1 0" func="cnt" op="equ" val="2">
                            <dgm:alg type="cycle">
                              <dgm:param type="ctrShpMap" val="fNode"/>
                              <dgm:param type="stAng" val="345"/>
                              <dgm:param type="spanAng" val="-90"/>
                            </dgm:alg>
                          </dgm:if>
                          <dgm:else name="Name208">
                            <dgm:alg type="cycle">
                              <dgm:param type="ctrShpMap" val="fNode"/>
                              <dgm:param type="stAng" val="0"/>
                              <dgm:param type="spanAng" val="-360"/>
                            </dgm:alg>
                          </dgm:else>
                        </dgm:choose>
                      </dgm:if>
                      <dgm:if name="Name209" axis="ch" ptType="node" func="cnt" op="gte" val="7">
                        <dgm:choose name="Name210">
                          <dgm:if name="Name211" axis="ch ch" ptType="node node" st="2 1" cnt="1 0" func="cnt" op="equ" val="1">
                            <dgm:alg type="cycle">
                              <dgm:param type="ctrShpMap" val="fNode"/>
                              <dgm:param type="stAng" val="308"/>
                            </dgm:alg>
                          </dgm:if>
                          <dgm:if name="Name212" axis="ch ch" ptType="node node" st="2 1" cnt="1 0" func="cnt" op="equ" val="2">
                            <dgm:alg type="cycle">
                              <dgm:param type="ctrShpMap" val="fNode"/>
                              <dgm:param type="stAng" val="353"/>
                              <dgm:param type="spanAng" val="-90"/>
                            </dgm:alg>
                          </dgm:if>
                          <dgm:else name="Name213">
                            <dgm:alg type="cycle">
                              <dgm:param type="ctrShpMap" val="fNode"/>
                              <dgm:param type="stAng" val="0"/>
                              <dgm:param type="spanAng" val="-360"/>
                            </dgm:alg>
                          </dgm:else>
                        </dgm:choose>
                      </dgm:if>
                      <dgm:else name="Name214"/>
                    </dgm:choose>
                  </dgm:else>
                </dgm:choose>
                <dgm:shape xmlns:r="http://schemas.openxmlformats.org/officeDocument/2006/relationships" r:blip="">
                  <dgm:adjLst/>
                </dgm:shape>
                <dgm:presOf/>
                <dgm:constrLst>
                  <dgm:constr type="sp" refType="w" fact="0.1"/>
                  <dgm:constr type="sibSp" refType="w" fact="0.1"/>
                </dgm:constrLst>
                <dgm:forEach name="Name215" axis="ch" ptType="node" st="2" cnt="1">
                  <dgm:layoutNode name="childCenter2"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16" axis="ch">
                    <dgm:forEach name="Name217" axis="self" ptType="parTrans">
                      <dgm:layoutNode name="Name218">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19" axis="self" ptType="node">
                      <dgm:layoutNode name="text2"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20" axis="ch" ptType="parTrans" st="2" cnt="1">
                <dgm:layoutNode name="Name221">
                  <dgm:alg type="conn">
                    <dgm:param type="dim" val="1D"/>
                    <dgm:param type="begPts" val="auto"/>
                    <dgm:param type="endPts" val="auto"/>
                    <dgm:param type="endSty" val="noArr"/>
                    <dgm:param type="srcNode" val="textCenter"/>
                    <dgm:param type="dstNode" val="childCenter2"/>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22"/>
          </dgm:choose>
          <dgm:choose name="Name223">
            <dgm:if name="Name224" axis="ch" ptType="node" func="cnt" op="gte" val="3">
              <dgm:layoutNode name="cycle_3">
                <dgm:choose name="Name225">
                  <dgm:if name="Name226" func="var" arg="dir" op="equ" val="norm">
                    <dgm:choose name="Name227">
                      <dgm:if name="Name228" axis="ch" ptType="node" func="cnt" op="equ" val="3">
                        <dgm:choose name="Name229">
                          <dgm:if name="Name230" axis="ch ch" ptType="node node" st="3 1" cnt="1 0" func="cnt" op="equ" val="1">
                            <dgm:alg type="cycle">
                              <dgm:param type="ctrShpMap" val="fNode"/>
                              <dgm:param type="stAng" val="240"/>
                              <dgm:param type="horzAlign" val="l"/>
                              <dgm:param type="vertAlign" val="b"/>
                            </dgm:alg>
                          </dgm:if>
                          <dgm:if name="Name231" axis="ch ch" ptType="node node" st="3 1" cnt="1 0" func="cnt" op="equ" val="2">
                            <dgm:alg type="cycle">
                              <dgm:param type="ctrShpMap" val="fNode"/>
                              <dgm:param type="stAng" val="195"/>
                              <dgm:param type="spanAng" val="90"/>
                              <dgm:param type="horzAlign" val="l"/>
                              <dgm:param type="vertAlign" val="b"/>
                            </dgm:alg>
                          </dgm:if>
                          <dgm:else name="Name232">
                            <dgm:alg type="cycle">
                              <dgm:param type="ctrShpMap" val="fNode"/>
                              <dgm:param type="stAng" val="150"/>
                              <dgm:param type="spanAng" val="180"/>
                            </dgm:alg>
                          </dgm:else>
                        </dgm:choose>
                      </dgm:if>
                      <dgm:if name="Name233" axis="ch" ptType="node" func="cnt" op="equ" val="4">
                        <dgm:choose name="Name234">
                          <dgm:if name="Name235" axis="ch ch" ptType="node node" st="3 1" cnt="1 0" func="cnt" op="equ" val="1">
                            <dgm:alg type="cycle">
                              <dgm:param type="ctrShpMap" val="fNode"/>
                              <dgm:param type="stAng" val="180"/>
                            </dgm:alg>
                          </dgm:if>
                          <dgm:if name="Name236" axis="ch ch" ptType="node node" st="3 1" cnt="1 0" func="cnt" op="equ" val="2">
                            <dgm:alg type="cycle">
                              <dgm:param type="ctrShpMap" val="fNode"/>
                              <dgm:param type="stAng" val="135"/>
                              <dgm:param type="spanAng" val="90"/>
                            </dgm:alg>
                          </dgm:if>
                          <dgm:else name="Name237">
                            <dgm:alg type="cycle">
                              <dgm:param type="ctrShpMap" val="fNode"/>
                              <dgm:param type="stAng" val="112.5"/>
                              <dgm:param type="spanAng" val="135"/>
                            </dgm:alg>
                          </dgm:else>
                        </dgm:choose>
                      </dgm:if>
                      <dgm:if name="Name238" axis="ch" ptType="node" func="cnt" op="equ" val="5">
                        <dgm:choose name="Name239">
                          <dgm:if name="Name240" axis="ch ch" ptType="node node" st="3 1" cnt="1 0" func="cnt" op="equ" val="1">
                            <dgm:alg type="cycle">
                              <dgm:param type="ctrShpMap" val="fNode"/>
                              <dgm:param type="stAng" val="144"/>
                            </dgm:alg>
                          </dgm:if>
                          <dgm:if name="Name241" axis="ch ch" ptType="node node" st="3 1" cnt="1 0" func="cnt" op="equ" val="2">
                            <dgm:alg type="cycle">
                              <dgm:param type="ctrShpMap" val="fNode"/>
                              <dgm:param type="stAng" val="99"/>
                              <dgm:param type="spanAng" val="90"/>
                            </dgm:alg>
                          </dgm:if>
                          <dgm:else name="Name242">
                            <dgm:alg type="cycle">
                              <dgm:param type="ctrShpMap" val="fNode"/>
                              <dgm:param type="stAng" val="0"/>
                              <dgm:param type="spanAng" val="360"/>
                            </dgm:alg>
                          </dgm:else>
                        </dgm:choose>
                      </dgm:if>
                      <dgm:if name="Name243" axis="ch" ptType="node" func="cnt" op="equ" val="6">
                        <dgm:choose name="Name244">
                          <dgm:if name="Name245" axis="ch ch" ptType="node node" st="3 1" cnt="1 0" func="cnt" op="equ" val="1">
                            <dgm:alg type="cycle">
                              <dgm:param type="ctrShpMap" val="fNode"/>
                              <dgm:param type="stAng" val="120"/>
                            </dgm:alg>
                          </dgm:if>
                          <dgm:if name="Name246" axis="ch ch" ptType="node node" st="3 1" cnt="1 0" func="cnt" op="equ" val="2">
                            <dgm:alg type="cycle">
                              <dgm:param type="ctrShpMap" val="fNode"/>
                              <dgm:param type="stAng" val="75"/>
                              <dgm:param type="spanAng" val="90"/>
                            </dgm:alg>
                          </dgm:if>
                          <dgm:else name="Name247">
                            <dgm:alg type="cycle">
                              <dgm:param type="ctrShpMap" val="fNode"/>
                              <dgm:param type="stAng" val="0"/>
                              <dgm:param type="spanAng" val="360"/>
                            </dgm:alg>
                          </dgm:else>
                        </dgm:choose>
                      </dgm:if>
                      <dgm:if name="Name248" axis="ch" ptType="node" func="cnt" op="gte" val="7">
                        <dgm:choose name="Name249">
                          <dgm:if name="Name250" axis="ch ch" ptType="node node" st="3 1" cnt="1 0" func="cnt" op="equ" val="1">
                            <dgm:alg type="cycle">
                              <dgm:param type="ctrShpMap" val="fNode"/>
                              <dgm:param type="stAng" val="102"/>
                            </dgm:alg>
                          </dgm:if>
                          <dgm:if name="Name251" axis="ch ch" ptType="node node" st="3 1" cnt="1 0" func="cnt" op="equ" val="2">
                            <dgm:alg type="cycle">
                              <dgm:param type="ctrShpMap" val="fNode"/>
                              <dgm:param type="stAng" val="57"/>
                              <dgm:param type="spanAng" val="90"/>
                            </dgm:alg>
                          </dgm:if>
                          <dgm:else name="Name252">
                            <dgm:alg type="cycle">
                              <dgm:param type="ctrShpMap" val="fNode"/>
                              <dgm:param type="stAng" val="0"/>
                              <dgm:param type="spanAng" val="360"/>
                            </dgm:alg>
                          </dgm:else>
                        </dgm:choose>
                      </dgm:if>
                      <dgm:else name="Name253"/>
                    </dgm:choose>
                  </dgm:if>
                  <dgm:else name="Name254">
                    <dgm:choose name="Name255">
                      <dgm:if name="Name256" axis="ch" ptType="node" func="cnt" op="equ" val="3">
                        <dgm:choose name="Name257">
                          <dgm:if name="Name258" axis="ch ch" ptType="node node" st="3 1" cnt="1 0" func="cnt" op="equ" val="1">
                            <dgm:alg type="cycle">
                              <dgm:param type="ctrShpMap" val="fNode"/>
                              <dgm:param type="stAng" val="120"/>
                              <dgm:param type="horzAlign" val="r"/>
                              <dgm:param type="vertAlign" val="b"/>
                            </dgm:alg>
                          </dgm:if>
                          <dgm:if name="Name259" axis="ch ch" ptType="node node" st="3 1" cnt="1 0" func="cnt" op="equ" val="2">
                            <dgm:alg type="cycle">
                              <dgm:param type="ctrShpMap" val="fNode"/>
                              <dgm:param type="stAng" val="165"/>
                              <dgm:param type="spanAng" val="-90"/>
                              <dgm:param type="horzAlign" val="r"/>
                              <dgm:param type="vertAlign" val="b"/>
                            </dgm:alg>
                          </dgm:if>
                          <dgm:else name="Name260">
                            <dgm:alg type="cycle">
                              <dgm:param type="ctrShpMap" val="fNode"/>
                              <dgm:param type="stAng" val="210"/>
                              <dgm:param type="spanAng" val="-180"/>
                            </dgm:alg>
                          </dgm:else>
                        </dgm:choose>
                      </dgm:if>
                      <dgm:if name="Name261" axis="ch" ptType="node" func="cnt" op="equ" val="4">
                        <dgm:choose name="Name262">
                          <dgm:if name="Name263" axis="ch ch" ptType="node node" st="3 1" cnt="1 0" func="cnt" op="equ" val="1">
                            <dgm:alg type="cycle">
                              <dgm:param type="ctrShpMap" val="fNode"/>
                              <dgm:param type="stAng" val="180"/>
                            </dgm:alg>
                          </dgm:if>
                          <dgm:if name="Name264" axis="ch ch" ptType="node node" st="3 1" cnt="1 0" func="cnt" op="equ" val="2">
                            <dgm:alg type="cycle">
                              <dgm:param type="ctrShpMap" val="fNode"/>
                              <dgm:param type="stAng" val="225"/>
                              <dgm:param type="spanAng" val="-90"/>
                            </dgm:alg>
                          </dgm:if>
                          <dgm:else name="Name265">
                            <dgm:alg type="cycle">
                              <dgm:param type="ctrShpMap" val="fNode"/>
                              <dgm:param type="stAng" val="247.5"/>
                              <dgm:param type="spanAng" val="-135"/>
                            </dgm:alg>
                          </dgm:else>
                        </dgm:choose>
                      </dgm:if>
                      <dgm:if name="Name266" axis="ch" ptType="node" func="cnt" op="equ" val="5">
                        <dgm:choose name="Name267">
                          <dgm:if name="Name268" axis="ch ch" ptType="node node" st="3 1" cnt="1 0" func="cnt" op="equ" val="1">
                            <dgm:alg type="cycle">
                              <dgm:param type="ctrShpMap" val="fNode"/>
                              <dgm:param type="stAng" val="216"/>
                            </dgm:alg>
                          </dgm:if>
                          <dgm:if name="Name269" axis="ch ch" ptType="node node" st="3 1" cnt="1 0" func="cnt" op="equ" val="2">
                            <dgm:alg type="cycle">
                              <dgm:param type="ctrShpMap" val="fNode"/>
                              <dgm:param type="stAng" val="261"/>
                              <dgm:param type="spanAng" val="-90"/>
                            </dgm:alg>
                          </dgm:if>
                          <dgm:else name="Name270">
                            <dgm:alg type="cycle">
                              <dgm:param type="ctrShpMap" val="fNode"/>
                              <dgm:param type="stAng" val="0"/>
                              <dgm:param type="spanAng" val="-360"/>
                            </dgm:alg>
                          </dgm:else>
                        </dgm:choose>
                      </dgm:if>
                      <dgm:if name="Name271" axis="ch" ptType="node" func="cnt" op="equ" val="6">
                        <dgm:choose name="Name272">
                          <dgm:if name="Name273" axis="ch ch" ptType="node node" st="3 1" cnt="1 0" func="cnt" op="equ" val="1">
                            <dgm:alg type="cycle">
                              <dgm:param type="ctrShpMap" val="fNode"/>
                              <dgm:param type="stAng" val="240"/>
                            </dgm:alg>
                          </dgm:if>
                          <dgm:if name="Name274" axis="ch ch" ptType="node node" st="3 1" cnt="1 0" func="cnt" op="equ" val="2">
                            <dgm:alg type="cycle">
                              <dgm:param type="ctrShpMap" val="fNode"/>
                              <dgm:param type="stAng" val="285"/>
                              <dgm:param type="spanAng" val="-90"/>
                            </dgm:alg>
                          </dgm:if>
                          <dgm:else name="Name275">
                            <dgm:alg type="cycle">
                              <dgm:param type="ctrShpMap" val="fNode"/>
                              <dgm:param type="stAng" val="0"/>
                              <dgm:param type="spanAng" val="-360"/>
                            </dgm:alg>
                          </dgm:else>
                        </dgm:choose>
                      </dgm:if>
                      <dgm:if name="Name276" axis="ch" ptType="node" func="cnt" op="gte" val="7">
                        <dgm:choose name="Name277">
                          <dgm:if name="Name278" axis="ch ch" ptType="node node" st="3 1" cnt="1 0" func="cnt" op="equ" val="1">
                            <dgm:alg type="cycle">
                              <dgm:param type="ctrShpMap" val="fNode"/>
                              <dgm:param type="stAng" val="257"/>
                            </dgm:alg>
                          </dgm:if>
                          <dgm:if name="Name279" axis="ch ch" ptType="node node" st="3 1" cnt="1 0" func="cnt" op="equ" val="2">
                            <dgm:alg type="cycle">
                              <dgm:param type="ctrShpMap" val="fNode"/>
                              <dgm:param type="stAng" val="302"/>
                              <dgm:param type="spanAng" val="-90"/>
                            </dgm:alg>
                          </dgm:if>
                          <dgm:else name="Name280">
                            <dgm:alg type="cycle">
                              <dgm:param type="ctrShpMap" val="fNode"/>
                              <dgm:param type="stAng" val="0"/>
                              <dgm:param type="spanAng" val="-360"/>
                            </dgm:alg>
                          </dgm:else>
                        </dgm:choose>
                      </dgm:if>
                      <dgm:else name="Name281"/>
                    </dgm:choose>
                  </dgm:else>
                </dgm:choose>
                <dgm:shape xmlns:r="http://schemas.openxmlformats.org/officeDocument/2006/relationships" r:blip="">
                  <dgm:adjLst/>
                </dgm:shape>
                <dgm:presOf/>
                <dgm:constrLst>
                  <dgm:constr type="sp" refType="w" fact="0.1"/>
                  <dgm:constr type="sibSp" refType="w" fact="0.1"/>
                </dgm:constrLst>
                <dgm:forEach name="Name282" axis="ch" ptType="node" st="3" cnt="1">
                  <dgm:layoutNode name="childCenter3"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83" axis="ch">
                    <dgm:forEach name="Name284" axis="self" ptType="parTrans">
                      <dgm:layoutNode name="Name285">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86" axis="self" ptType="node">
                      <dgm:layoutNode name="text3"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87" axis="ch" ptType="parTrans" st="3" cnt="1">
                <dgm:layoutNode name="Name288">
                  <dgm:alg type="conn">
                    <dgm:param type="dim" val="1D"/>
                    <dgm:param type="begPts" val="auto"/>
                    <dgm:param type="endPts" val="auto"/>
                    <dgm:param type="endSty" val="noArr"/>
                    <dgm:param type="srcNode" val="textCenter"/>
                    <dgm:param type="dstNode" val="childCenter3"/>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89"/>
          </dgm:choose>
          <dgm:choose name="Name290">
            <dgm:if name="Name291" axis="ch" ptType="node" func="cnt" op="gte" val="4">
              <dgm:layoutNode name="cycle_4">
                <dgm:choose name="Name292">
                  <dgm:if name="Name293" func="var" arg="dir" op="equ" val="norm">
                    <dgm:choose name="Name294">
                      <dgm:if name="Name295" axis="ch" ptType="node" func="cnt" op="equ" val="4">
                        <dgm:choose name="Name296">
                          <dgm:if name="Name297" axis="ch ch" ptType="node node" st="4 1" cnt="1 0" func="cnt" op="equ" val="1">
                            <dgm:alg type="cycle">
                              <dgm:param type="ctrShpMap" val="fNode"/>
                              <dgm:param type="stAng" val="270"/>
                            </dgm:alg>
                          </dgm:if>
                          <dgm:if name="Name298" axis="ch ch" ptType="node node" st="4 1" cnt="1 0" func="cnt" op="equ" val="2">
                            <dgm:alg type="cycle">
                              <dgm:param type="ctrShpMap" val="fNode"/>
                              <dgm:param type="stAng" val="225"/>
                              <dgm:param type="spanAng" val="90"/>
                            </dgm:alg>
                          </dgm:if>
                          <dgm:else name="Name299">
                            <dgm:alg type="cycle">
                              <dgm:param type="ctrShpMap" val="fNode"/>
                              <dgm:param type="stAng" val="202.5"/>
                              <dgm:param type="spanAng" val="135"/>
                            </dgm:alg>
                          </dgm:else>
                        </dgm:choose>
                      </dgm:if>
                      <dgm:if name="Name300" axis="ch" ptType="node" func="cnt" op="equ" val="5">
                        <dgm:choose name="Name301">
                          <dgm:if name="Name302" axis="ch ch" ptType="node node" st="4 1" cnt="1 0" func="cnt" op="equ" val="1">
                            <dgm:alg type="cycle">
                              <dgm:param type="ctrShpMap" val="fNode"/>
                              <dgm:param type="stAng" val="216"/>
                            </dgm:alg>
                          </dgm:if>
                          <dgm:if name="Name303" axis="ch ch" ptType="node node" st="4 1" cnt="1 0" func="cnt" op="equ" val="2">
                            <dgm:alg type="cycle">
                              <dgm:param type="ctrShpMap" val="fNode"/>
                              <dgm:param type="stAng" val="171"/>
                              <dgm:param type="spanAng" val="90"/>
                            </dgm:alg>
                          </dgm:if>
                          <dgm:else name="Name304">
                            <dgm:alg type="cycle">
                              <dgm:param type="ctrShpMap" val="fNode"/>
                              <dgm:param type="stAng" val="0"/>
                              <dgm:param type="spanAng" val="360"/>
                            </dgm:alg>
                          </dgm:else>
                        </dgm:choose>
                      </dgm:if>
                      <dgm:if name="Name305" axis="ch" ptType="node" func="cnt" op="equ" val="6">
                        <dgm:choose name="Name306">
                          <dgm:if name="Name307" axis="ch ch" ptType="node node" st="4 1" cnt="1 0" func="cnt" op="equ" val="1">
                            <dgm:alg type="cycle">
                              <dgm:param type="ctrShpMap" val="fNode"/>
                              <dgm:param type="stAng" val="180"/>
                            </dgm:alg>
                          </dgm:if>
                          <dgm:if name="Name308" axis="ch ch" ptType="node node" st="4 1" cnt="1 0" func="cnt" op="equ" val="2">
                            <dgm:alg type="cycle">
                              <dgm:param type="ctrShpMap" val="fNode"/>
                              <dgm:param type="stAng" val="135"/>
                              <dgm:param type="spanAng" val="90"/>
                            </dgm:alg>
                          </dgm:if>
                          <dgm:else name="Name309">
                            <dgm:alg type="cycle">
                              <dgm:param type="ctrShpMap" val="fNode"/>
                              <dgm:param type="stAng" val="0"/>
                              <dgm:param type="spanAng" val="360"/>
                            </dgm:alg>
                          </dgm:else>
                        </dgm:choose>
                      </dgm:if>
                      <dgm:if name="Name310" axis="ch" ptType="node" func="cnt" op="gte" val="7">
                        <dgm:choose name="Name311">
                          <dgm:if name="Name312" axis="ch ch" ptType="node node" st="4 1" cnt="1 0" func="cnt" op="equ" val="1">
                            <dgm:alg type="cycle">
                              <dgm:param type="ctrShpMap" val="fNode"/>
                              <dgm:param type="stAng" val="154"/>
                            </dgm:alg>
                          </dgm:if>
                          <dgm:if name="Name313" axis="ch ch" ptType="node node" st="4 1" cnt="1 0" func="cnt" op="equ" val="2">
                            <dgm:alg type="cycle">
                              <dgm:param type="ctrShpMap" val="fNode"/>
                              <dgm:param type="stAng" val="109"/>
                              <dgm:param type="spanAng" val="90"/>
                            </dgm:alg>
                          </dgm:if>
                          <dgm:else name="Name314">
                            <dgm:alg type="cycle">
                              <dgm:param type="ctrShpMap" val="fNode"/>
                              <dgm:param type="stAng" val="0"/>
                              <dgm:param type="spanAng" val="360"/>
                            </dgm:alg>
                          </dgm:else>
                        </dgm:choose>
                      </dgm:if>
                      <dgm:else name="Name315"/>
                    </dgm:choose>
                  </dgm:if>
                  <dgm:else name="Name316">
                    <dgm:choose name="Name317">
                      <dgm:if name="Name318" axis="ch" ptType="node" func="cnt" op="equ" val="4">
                        <dgm:choose name="Name319">
                          <dgm:if name="Name320" axis="ch ch" ptType="node node" st="4 1" cnt="1 0" func="cnt" op="equ" val="1">
                            <dgm:alg type="cycle">
                              <dgm:param type="ctrShpMap" val="fNode"/>
                              <dgm:param type="stAng" val="90"/>
                            </dgm:alg>
                          </dgm:if>
                          <dgm:if name="Name321" axis="ch ch" ptType="node node" st="4 1" cnt="1 0" func="cnt" op="equ" val="2">
                            <dgm:alg type="cycle">
                              <dgm:param type="ctrShpMap" val="fNode"/>
                              <dgm:param type="stAng" val="135"/>
                              <dgm:param type="spanAng" val="-90"/>
                            </dgm:alg>
                          </dgm:if>
                          <dgm:else name="Name322">
                            <dgm:alg type="cycle">
                              <dgm:param type="ctrShpMap" val="fNode"/>
                              <dgm:param type="stAng" val="157.5"/>
                              <dgm:param type="spanAng" val="-135"/>
                            </dgm:alg>
                          </dgm:else>
                        </dgm:choose>
                      </dgm:if>
                      <dgm:if name="Name323" axis="ch" ptType="node" func="cnt" op="equ" val="5">
                        <dgm:choose name="Name324">
                          <dgm:if name="Name325" axis="ch ch" ptType="node node" st="4 1" cnt="1 0" func="cnt" op="equ" val="1">
                            <dgm:alg type="cycle">
                              <dgm:param type="ctrShpMap" val="fNode"/>
                              <dgm:param type="stAng" val="144"/>
                            </dgm:alg>
                          </dgm:if>
                          <dgm:if name="Name326" axis="ch ch" ptType="node node" st="4 1" cnt="1 0" func="cnt" op="equ" val="2">
                            <dgm:alg type="cycle">
                              <dgm:param type="ctrShpMap" val="fNode"/>
                              <dgm:param type="stAng" val="189"/>
                              <dgm:param type="spanAng" val="-90"/>
                            </dgm:alg>
                          </dgm:if>
                          <dgm:else name="Name327">
                            <dgm:alg type="cycle">
                              <dgm:param type="ctrShpMap" val="fNode"/>
                              <dgm:param type="stAng" val="0"/>
                              <dgm:param type="spanAng" val="-360"/>
                            </dgm:alg>
                          </dgm:else>
                        </dgm:choose>
                      </dgm:if>
                      <dgm:if name="Name328" axis="ch" ptType="node" func="cnt" op="equ" val="6">
                        <dgm:choose name="Name329">
                          <dgm:if name="Name330" axis="ch ch" ptType="node node" st="4 1" cnt="1 0" func="cnt" op="equ" val="1">
                            <dgm:alg type="cycle">
                              <dgm:param type="ctrShpMap" val="fNode"/>
                              <dgm:param type="stAng" val="180"/>
                            </dgm:alg>
                          </dgm:if>
                          <dgm:if name="Name331" axis="ch ch" ptType="node node" st="4 1" cnt="1 0" func="cnt" op="equ" val="2">
                            <dgm:alg type="cycle">
                              <dgm:param type="ctrShpMap" val="fNode"/>
                              <dgm:param type="stAng" val="225"/>
                              <dgm:param type="spanAng" val="-90"/>
                            </dgm:alg>
                          </dgm:if>
                          <dgm:else name="Name332">
                            <dgm:alg type="cycle">
                              <dgm:param type="ctrShpMap" val="fNode"/>
                              <dgm:param type="stAng" val="0"/>
                              <dgm:param type="spanAng" val="-360"/>
                            </dgm:alg>
                          </dgm:else>
                        </dgm:choose>
                      </dgm:if>
                      <dgm:if name="Name333" axis="ch" ptType="node" func="cnt" op="gte" val="7">
                        <dgm:choose name="Name334">
                          <dgm:if name="Name335" axis="ch ch" ptType="node node" st="4 1" cnt="1 0" func="cnt" op="equ" val="1">
                            <dgm:alg type="cycle">
                              <dgm:param type="ctrShpMap" val="fNode"/>
                              <dgm:param type="stAng" val="205"/>
                            </dgm:alg>
                          </dgm:if>
                          <dgm:if name="Name336" axis="ch ch" ptType="node node" st="4 1" cnt="1 0" func="cnt" op="equ" val="2">
                            <dgm:alg type="cycle">
                              <dgm:param type="ctrShpMap" val="fNode"/>
                              <dgm:param type="stAng" val="250"/>
                              <dgm:param type="spanAng" val="-90"/>
                            </dgm:alg>
                          </dgm:if>
                          <dgm:else name="Name337">
                            <dgm:alg type="cycle">
                              <dgm:param type="ctrShpMap" val="fNode"/>
                              <dgm:param type="stAng" val="0"/>
                              <dgm:param type="spanAng" val="-360"/>
                            </dgm:alg>
                          </dgm:else>
                        </dgm:choose>
                      </dgm:if>
                      <dgm:else name="Name338"/>
                    </dgm:choose>
                  </dgm:else>
                </dgm:choose>
                <dgm:shape xmlns:r="http://schemas.openxmlformats.org/officeDocument/2006/relationships" r:blip="">
                  <dgm:adjLst/>
                </dgm:shape>
                <dgm:presOf/>
                <dgm:constrLst>
                  <dgm:constr type="sp" refType="w" fact="0.1"/>
                  <dgm:constr type="sibSp" refType="w" fact="0.1"/>
                </dgm:constrLst>
                <dgm:forEach name="Name339" axis="ch" ptType="node" st="4" cnt="1">
                  <dgm:layoutNode name="childCenter4"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40" axis="ch">
                    <dgm:forEach name="Name341" axis="self" ptType="parTrans">
                      <dgm:layoutNode name="Name342">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43" axis="self" ptType="node">
                      <dgm:layoutNode name="text4"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44" axis="ch" ptType="parTrans" st="4" cnt="1">
                <dgm:layoutNode name="Name345">
                  <dgm:alg type="conn">
                    <dgm:param type="dim" val="1D"/>
                    <dgm:param type="begPts" val="auto"/>
                    <dgm:param type="endPts" val="auto"/>
                    <dgm:param type="endSty" val="noArr"/>
                    <dgm:param type="srcNode" val="textCenter"/>
                    <dgm:param type="dstNode" val="childCenter4"/>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46"/>
          </dgm:choose>
          <dgm:choose name="Name347">
            <dgm:if name="Name348" axis="ch" ptType="node" func="cnt" op="gte" val="5">
              <dgm:layoutNode name="cycle_5">
                <dgm:choose name="Name349">
                  <dgm:if name="Name350" func="var" arg="dir" op="equ" val="norm">
                    <dgm:choose name="Name351">
                      <dgm:if name="Name352" axis="ch" ptType="node" func="cnt" op="equ" val="5">
                        <dgm:choose name="Name353">
                          <dgm:if name="Name354" axis="ch ch" ptType="node node" st="5 1" cnt="1 0" func="cnt" op="equ" val="1">
                            <dgm:alg type="cycle">
                              <dgm:param type="ctrShpMap" val="fNode"/>
                              <dgm:param type="stAng" val="288"/>
                            </dgm:alg>
                          </dgm:if>
                          <dgm:if name="Name355" axis="ch ch" ptType="node node" st="5 1" cnt="1 0" func="cnt" op="equ" val="2">
                            <dgm:alg type="cycle">
                              <dgm:param type="ctrShpMap" val="fNode"/>
                              <dgm:param type="stAng" val="243"/>
                              <dgm:param type="spanAng" val="90"/>
                            </dgm:alg>
                          </dgm:if>
                          <dgm:else name="Name356">
                            <dgm:alg type="cycle">
                              <dgm:param type="ctrShpMap" val="fNode"/>
                              <dgm:param type="stAng" val="0"/>
                              <dgm:param type="spanAng" val="360"/>
                            </dgm:alg>
                          </dgm:else>
                        </dgm:choose>
                      </dgm:if>
                      <dgm:if name="Name357" axis="ch" ptType="node" func="cnt" op="equ" val="6">
                        <dgm:choose name="Name358">
                          <dgm:if name="Name359" axis="ch ch" ptType="node node" st="5 1" cnt="1 0" func="cnt" op="equ" val="1">
                            <dgm:alg type="cycle">
                              <dgm:param type="ctrShpMap" val="fNode"/>
                              <dgm:param type="stAng" val="240"/>
                            </dgm:alg>
                          </dgm:if>
                          <dgm:if name="Name360" axis="ch ch" ptType="node node" st="5 1" cnt="1 0" func="cnt" op="equ" val="2">
                            <dgm:alg type="cycle">
                              <dgm:param type="ctrShpMap" val="fNode"/>
                              <dgm:param type="stAng" val="195"/>
                              <dgm:param type="spanAng" val="90"/>
                            </dgm:alg>
                          </dgm:if>
                          <dgm:else name="Name361">
                            <dgm:alg type="cycle">
                              <dgm:param type="ctrShpMap" val="fNode"/>
                              <dgm:param type="stAng" val="0"/>
                              <dgm:param type="spanAng" val="360"/>
                            </dgm:alg>
                          </dgm:else>
                        </dgm:choose>
                      </dgm:if>
                      <dgm:if name="Name362" axis="ch" ptType="node" func="cnt" op="gte" val="7">
                        <dgm:choose name="Name363">
                          <dgm:if name="Name364" axis="ch ch" ptType="node node" st="5 1" cnt="1 0" func="cnt" op="equ" val="1">
                            <dgm:alg type="cycle">
                              <dgm:param type="ctrShpMap" val="fNode"/>
                              <dgm:param type="stAng" val="205"/>
                            </dgm:alg>
                          </dgm:if>
                          <dgm:if name="Name365" axis="ch ch" ptType="node node" st="5 1" cnt="1 0" func="cnt" op="equ" val="2">
                            <dgm:alg type="cycle">
                              <dgm:param type="ctrShpMap" val="fNode"/>
                              <dgm:param type="stAng" val="160"/>
                              <dgm:param type="spanAng" val="90"/>
                            </dgm:alg>
                          </dgm:if>
                          <dgm:else name="Name366">
                            <dgm:alg type="cycle">
                              <dgm:param type="ctrShpMap" val="fNode"/>
                              <dgm:param type="stAng" val="0"/>
                              <dgm:param type="spanAng" val="360"/>
                            </dgm:alg>
                          </dgm:else>
                        </dgm:choose>
                      </dgm:if>
                      <dgm:else name="Name367"/>
                    </dgm:choose>
                  </dgm:if>
                  <dgm:else name="Name368">
                    <dgm:choose name="Name369">
                      <dgm:if name="Name370" axis="ch" ptType="node" func="cnt" op="equ" val="5">
                        <dgm:choose name="Name371">
                          <dgm:if name="Name372" axis="ch ch" ptType="node node" st="5 1" cnt="1 0" func="cnt" op="equ" val="1">
                            <dgm:alg type="cycle">
                              <dgm:param type="ctrShpMap" val="fNode"/>
                              <dgm:param type="stAng" val="72"/>
                            </dgm:alg>
                          </dgm:if>
                          <dgm:if name="Name373" axis="ch ch" ptType="node node" st="5 1" cnt="1 0" func="cnt" op="equ" val="2">
                            <dgm:alg type="cycle">
                              <dgm:param type="ctrShpMap" val="fNode"/>
                              <dgm:param type="stAng" val="117"/>
                              <dgm:param type="spanAng" val="-90"/>
                            </dgm:alg>
                          </dgm:if>
                          <dgm:else name="Name374">
                            <dgm:alg type="cycle">
                              <dgm:param type="ctrShpMap" val="fNode"/>
                              <dgm:param type="stAng" val="0"/>
                              <dgm:param type="spanAng" val="-360"/>
                            </dgm:alg>
                          </dgm:else>
                        </dgm:choose>
                      </dgm:if>
                      <dgm:if name="Name375" axis="ch" ptType="node" func="cnt" op="equ" val="6">
                        <dgm:choose name="Name376">
                          <dgm:if name="Name377" axis="ch ch" ptType="node node" st="5 1" cnt="1 0" func="cnt" op="equ" val="1">
                            <dgm:alg type="cycle">
                              <dgm:param type="ctrShpMap" val="fNode"/>
                              <dgm:param type="stAng" val="120"/>
                            </dgm:alg>
                          </dgm:if>
                          <dgm:if name="Name378" axis="ch ch" ptType="node node" st="5 1" cnt="1 0" func="cnt" op="equ" val="2">
                            <dgm:alg type="cycle">
                              <dgm:param type="ctrShpMap" val="fNode"/>
                              <dgm:param type="stAng" val="165"/>
                              <dgm:param type="spanAng" val="-90"/>
                            </dgm:alg>
                          </dgm:if>
                          <dgm:else name="Name379">
                            <dgm:alg type="cycle">
                              <dgm:param type="ctrShpMap" val="fNode"/>
                              <dgm:param type="stAng" val="0"/>
                              <dgm:param type="spanAng" val="-360"/>
                            </dgm:alg>
                          </dgm:else>
                        </dgm:choose>
                      </dgm:if>
                      <dgm:if name="Name380" axis="ch" ptType="node" func="cnt" op="gte" val="7">
                        <dgm:choose name="Name381">
                          <dgm:if name="Name382" axis="ch ch" ptType="node node" st="5 1" cnt="1 0" func="cnt" op="equ" val="1">
                            <dgm:alg type="cycle">
                              <dgm:param type="ctrShpMap" val="fNode"/>
                              <dgm:param type="stAng" val="154"/>
                            </dgm:alg>
                          </dgm:if>
                          <dgm:if name="Name383" axis="ch ch" ptType="node node" st="5 1" cnt="1 0" func="cnt" op="equ" val="2">
                            <dgm:alg type="cycle">
                              <dgm:param type="ctrShpMap" val="fNode"/>
                              <dgm:param type="stAng" val="199"/>
                              <dgm:param type="spanAng" val="-90"/>
                            </dgm:alg>
                          </dgm:if>
                          <dgm:else name="Name384">
                            <dgm:alg type="cycle">
                              <dgm:param type="ctrShpMap" val="fNode"/>
                              <dgm:param type="stAng" val="0"/>
                              <dgm:param type="spanAng" val="-360"/>
                            </dgm:alg>
                          </dgm:else>
                        </dgm:choose>
                      </dgm:if>
                      <dgm:else name="Name385"/>
                    </dgm:choose>
                  </dgm:else>
                </dgm:choose>
                <dgm:shape xmlns:r="http://schemas.openxmlformats.org/officeDocument/2006/relationships" r:blip="">
                  <dgm:adjLst/>
                </dgm:shape>
                <dgm:presOf/>
                <dgm:constrLst>
                  <dgm:constr type="sp" refType="w" fact="0.1"/>
                  <dgm:constr type="sibSp" refType="w" fact="0.1"/>
                </dgm:constrLst>
                <dgm:forEach name="Name386" axis="ch" ptType="node" st="5" cnt="1">
                  <dgm:layoutNode name="childCenter5"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87" axis="ch">
                    <dgm:forEach name="Name388" axis="self" ptType="parTrans">
                      <dgm:layoutNode name="Name38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90" axis="self" ptType="node">
                      <dgm:layoutNode name="text5"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91" axis="ch" ptType="parTrans" st="5" cnt="1">
                <dgm:layoutNode name="Name392">
                  <dgm:alg type="conn">
                    <dgm:param type="dim" val="1D"/>
                    <dgm:param type="begPts" val="auto"/>
                    <dgm:param type="endPts" val="auto"/>
                    <dgm:param type="endSty" val="noArr"/>
                    <dgm:param type="srcNode" val="textCenter"/>
                    <dgm:param type="dstNode" val="childCenter5"/>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93"/>
          </dgm:choose>
          <dgm:choose name="Name394">
            <dgm:if name="Name395" axis="ch" ptType="node" func="cnt" op="gte" val="6">
              <dgm:layoutNode name="cycle_6">
                <dgm:choose name="Name396">
                  <dgm:if name="Name397" func="var" arg="dir" op="equ" val="norm">
                    <dgm:choose name="Name398">
                      <dgm:if name="Name399" axis="ch" ptType="node" func="cnt" op="equ" val="6">
                        <dgm:choose name="Name400">
                          <dgm:if name="Name401" axis="ch ch" ptType="node node" st="6 1" cnt="1 0" func="cnt" op="equ" val="1">
                            <dgm:alg type="cycle">
                              <dgm:param type="ctrShpMap" val="fNode"/>
                              <dgm:param type="stAng" val="300"/>
                            </dgm:alg>
                          </dgm:if>
                          <dgm:if name="Name402" axis="ch ch" ptType="node node" st="6 1" cnt="1 0" func="cnt" op="equ" val="2">
                            <dgm:alg type="cycle">
                              <dgm:param type="ctrShpMap" val="fNode"/>
                              <dgm:param type="stAng" val="255"/>
                              <dgm:param type="spanAng" val="90"/>
                            </dgm:alg>
                          </dgm:if>
                          <dgm:else name="Name403">
                            <dgm:alg type="cycle">
                              <dgm:param type="ctrShpMap" val="fNode"/>
                              <dgm:param type="stAng" val="0"/>
                              <dgm:param type="spanAng" val="360"/>
                            </dgm:alg>
                          </dgm:else>
                        </dgm:choose>
                      </dgm:if>
                      <dgm:if name="Name404" axis="ch" ptType="node" func="cnt" op="gte" val="7">
                        <dgm:choose name="Name405">
                          <dgm:if name="Name406" axis="ch ch" ptType="node node" st="6 1" cnt="1 0" func="cnt" op="equ" val="1">
                            <dgm:alg type="cycle">
                              <dgm:param type="ctrShpMap" val="fNode"/>
                              <dgm:param type="stAng" val="257"/>
                            </dgm:alg>
                          </dgm:if>
                          <dgm:if name="Name407" axis="ch ch" ptType="node node" st="6 1" cnt="1 0" func="cnt" op="equ" val="2">
                            <dgm:alg type="cycle">
                              <dgm:param type="ctrShpMap" val="fNode"/>
                              <dgm:param type="stAng" val="212"/>
                              <dgm:param type="spanAng" val="90"/>
                            </dgm:alg>
                          </dgm:if>
                          <dgm:else name="Name408">
                            <dgm:alg type="cycle">
                              <dgm:param type="ctrShpMap" val="fNode"/>
                              <dgm:param type="stAng" val="0"/>
                              <dgm:param type="spanAng" val="360"/>
                            </dgm:alg>
                          </dgm:else>
                        </dgm:choose>
                      </dgm:if>
                      <dgm:else name="Name409"/>
                    </dgm:choose>
                  </dgm:if>
                  <dgm:else name="Name410">
                    <dgm:choose name="Name411">
                      <dgm:if name="Name412" axis="ch" ptType="node" func="cnt" op="equ" val="6">
                        <dgm:choose name="Name413">
                          <dgm:if name="Name414" axis="ch ch" ptType="node node" st="6 1" cnt="1 0" func="cnt" op="equ" val="1">
                            <dgm:alg type="cycle">
                              <dgm:param type="ctrShpMap" val="fNode"/>
                              <dgm:param type="stAng" val="60"/>
                            </dgm:alg>
                          </dgm:if>
                          <dgm:if name="Name415" axis="ch ch" ptType="node node" st="6 1" cnt="1 0" func="cnt" op="equ" val="2">
                            <dgm:alg type="cycle">
                              <dgm:param type="ctrShpMap" val="fNode"/>
                              <dgm:param type="stAng" val="105"/>
                              <dgm:param type="spanAng" val="-90"/>
                            </dgm:alg>
                          </dgm:if>
                          <dgm:else name="Name416">
                            <dgm:alg type="cycle">
                              <dgm:param type="ctrShpMap" val="fNode"/>
                              <dgm:param type="stAng" val="0"/>
                              <dgm:param type="spanAng" val="-360"/>
                            </dgm:alg>
                          </dgm:else>
                        </dgm:choose>
                      </dgm:if>
                      <dgm:if name="Name417" axis="ch" ptType="node" func="cnt" op="gte" val="7">
                        <dgm:choose name="Name418">
                          <dgm:if name="Name419" axis="ch ch" ptType="node node" st="6 1" cnt="1 0" func="cnt" op="equ" val="1">
                            <dgm:alg type="cycle">
                              <dgm:param type="ctrShpMap" val="fNode"/>
                              <dgm:param type="stAng" val="102"/>
                            </dgm:alg>
                          </dgm:if>
                          <dgm:if name="Name420" axis="ch ch" ptType="node node" st="6 1" cnt="1 0" func="cnt" op="equ" val="2">
                            <dgm:alg type="cycle">
                              <dgm:param type="ctrShpMap" val="fNode"/>
                              <dgm:param type="stAng" val="147"/>
                              <dgm:param type="spanAng" val="-90"/>
                            </dgm:alg>
                          </dgm:if>
                          <dgm:else name="Name421">
                            <dgm:alg type="cycle">
                              <dgm:param type="ctrShpMap" val="fNode"/>
                              <dgm:param type="stAng" val="0"/>
                              <dgm:param type="spanAng" val="-360"/>
                            </dgm:alg>
                          </dgm:else>
                        </dgm:choose>
                      </dgm:if>
                      <dgm:else name="Name422"/>
                    </dgm:choose>
                  </dgm:else>
                </dgm:choose>
                <dgm:shape xmlns:r="http://schemas.openxmlformats.org/officeDocument/2006/relationships" r:blip="">
                  <dgm:adjLst/>
                </dgm:shape>
                <dgm:presOf/>
                <dgm:constrLst>
                  <dgm:constr type="sp" refType="w" fact="0.1"/>
                  <dgm:constr type="sibSp" refType="w" fact="0.1"/>
                </dgm:constrLst>
                <dgm:forEach name="Name423" axis="ch" ptType="node" st="6" cnt="1">
                  <dgm:layoutNode name="childCenter6"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24" axis="ch">
                    <dgm:forEach name="Name425" axis="self" ptType="parTrans">
                      <dgm:layoutNode name="Name42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27" axis="self" ptType="node">
                      <dgm:layoutNode name="text6"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28" axis="ch" ptType="parTrans" st="6" cnt="1">
                <dgm:layoutNode name="Name429">
                  <dgm:alg type="conn">
                    <dgm:param type="dim" val="1D"/>
                    <dgm:param type="begPts" val="auto"/>
                    <dgm:param type="endPts" val="auto"/>
                    <dgm:param type="endSty" val="noArr"/>
                    <dgm:param type="srcNode" val="textCenter"/>
                    <dgm:param type="dstNode" val="childCenter6"/>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30"/>
          </dgm:choose>
          <dgm:choose name="Name431">
            <dgm:if name="Name432" axis="ch" ptType="node" func="cnt" op="gte" val="7">
              <dgm:layoutNode name="cycle_7">
                <dgm:choose name="Name433">
                  <dgm:if name="Name434" func="var" arg="dir" op="equ" val="norm">
                    <dgm:choose name="Name435">
                      <dgm:if name="Name436" axis="ch" ptType="node" func="cnt" op="gte" val="7">
                        <dgm:choose name="Name437">
                          <dgm:if name="Name438" axis="ch ch" ptType="node node" st="7 1" cnt="1 0" func="cnt" op="equ" val="1">
                            <dgm:alg type="cycle">
                              <dgm:param type="ctrShpMap" val="fNode"/>
                              <dgm:param type="stAng" val="308"/>
                            </dgm:alg>
                          </dgm:if>
                          <dgm:if name="Name439" axis="ch ch" ptType="node node" st="7 1" cnt="1 0" func="cnt" op="equ" val="2">
                            <dgm:alg type="cycle">
                              <dgm:param type="ctrShpMap" val="fNode"/>
                              <dgm:param type="stAng" val="263"/>
                              <dgm:param type="spanAng" val="90"/>
                            </dgm:alg>
                          </dgm:if>
                          <dgm:else name="Name440">
                            <dgm:alg type="cycle">
                              <dgm:param type="ctrShpMap" val="fNode"/>
                              <dgm:param type="stAng" val="0"/>
                              <dgm:param type="spanAng" val="360"/>
                            </dgm:alg>
                          </dgm:else>
                        </dgm:choose>
                      </dgm:if>
                      <dgm:else name="Name441"/>
                    </dgm:choose>
                  </dgm:if>
                  <dgm:else name="Name442">
                    <dgm:choose name="Name443">
                      <dgm:if name="Name444" axis="ch" ptType="node" func="cnt" op="gte" val="7">
                        <dgm:choose name="Name445">
                          <dgm:if name="Name446" axis="ch ch" ptType="node node" st="7 1" cnt="1 0" func="cnt" op="equ" val="1">
                            <dgm:alg type="cycle">
                              <dgm:param type="ctrShpMap" val="fNode"/>
                              <dgm:param type="stAng" val="51"/>
                            </dgm:alg>
                          </dgm:if>
                          <dgm:if name="Name447" axis="ch ch" ptType="node node" st="7 1" cnt="1 0" func="cnt" op="equ" val="2">
                            <dgm:alg type="cycle">
                              <dgm:param type="ctrShpMap" val="fNode"/>
                              <dgm:param type="stAng" val="96"/>
                              <dgm:param type="spanAng" val="-90"/>
                            </dgm:alg>
                          </dgm:if>
                          <dgm:else name="Name448">
                            <dgm:alg type="cycle">
                              <dgm:param type="ctrShpMap" val="fNode"/>
                              <dgm:param type="stAng" val="0"/>
                              <dgm:param type="spanAng" val="-360"/>
                            </dgm:alg>
                          </dgm:else>
                        </dgm:choose>
                      </dgm:if>
                      <dgm:else name="Name449"/>
                    </dgm:choose>
                  </dgm:else>
                </dgm:choose>
                <dgm:shape xmlns:r="http://schemas.openxmlformats.org/officeDocument/2006/relationships" r:blip="">
                  <dgm:adjLst/>
                </dgm:shape>
                <dgm:presOf/>
                <dgm:constrLst>
                  <dgm:constr type="sp" refType="w" fact="0.1"/>
                  <dgm:constr type="sibSp" refType="w" fact="0.1"/>
                </dgm:constrLst>
                <dgm:forEach name="Name450" axis="ch" ptType="node" st="7" cnt="1">
                  <dgm:layoutNode name="childCenter7"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51" axis="ch">
                    <dgm:forEach name="Name452" axis="self" ptType="parTrans">
                      <dgm:layoutNode name="Name453">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54" axis="self" ptType="node">
                      <dgm:layoutNode name="text7"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55" axis="ch" ptType="parTrans" st="7" cnt="1">
                <dgm:layoutNode name="Name456">
                  <dgm:alg type="conn">
                    <dgm:param type="dim" val="1D"/>
                    <dgm:param type="begPts" val="auto"/>
                    <dgm:param type="endPts" val="auto"/>
                    <dgm:param type="endSty" val="noArr"/>
                    <dgm:param type="srcNode" val="textCenter"/>
                    <dgm:param type="dstNode" val="childCenter7"/>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5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ar-SA" smtClean="0"/>
              <a:t>انقر لتحرير نمط العنوان الرئيسي</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العنوان والتسمية ال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B61BEF0D-F0BB-DE4B-95CE-6DB70DBA9567}" type="datetimeFigureOut">
              <a:rPr lang="en-US" dirty="0"/>
              <a:pPr/>
              <a:t>10/21/2018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اقتباس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ar-SA" smtClean="0"/>
              <a:t>انقر لتحرير نمط العنوان الرئيسي</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smtClean="0"/>
              <a:t>انقر لتحرير أنماط النص الرئيسي</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B61BEF0D-F0BB-DE4B-95CE-6DB70DBA9567}" type="datetimeFigureOut">
              <a:rPr lang="en-US" dirty="0"/>
              <a:pPr/>
              <a:t>10/21/2018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بطاقة اسم">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B61BEF0D-F0BB-DE4B-95CE-6DB70DBA9567}" type="datetimeFigureOut">
              <a:rPr lang="en-US" dirty="0"/>
              <a:pPr/>
              <a:t>10/21/2018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بطاقة اسم ذات اقتباس">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ar-SA" smtClean="0"/>
              <a:t>انقر لتحرير نمط العنوان الرئيسي</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smtClean="0"/>
              <a:t>انقر لتحرير أنماط النص الرئيسي</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B61BEF0D-F0BB-DE4B-95CE-6DB70DBA9567}" type="datetimeFigureOut">
              <a:rPr lang="en-US" dirty="0"/>
              <a:pPr/>
              <a:t>10/21/2018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صواب أو خطأ">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ar-SA" smtClean="0"/>
              <a:t>انقر لتحرير نمط العنوان الرئيسي</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smtClean="0"/>
              <a:t>انقر لتحرير أنماط النص الرئيسي</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B61BEF0D-F0BB-DE4B-95CE-6DB70DBA9567}" type="datetimeFigureOut">
              <a:rPr lang="en-US" dirty="0"/>
              <a:pPr/>
              <a:t>10/21/2018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10/21/2018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Content Placeholder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10/21/2018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B61BEF0D-F0BB-DE4B-95CE-6DB70DBA9567}" type="datetimeFigureOut">
              <a:rPr lang="en-US" dirty="0"/>
              <a:pPr/>
              <a:t>10/21/2018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10/21/2018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10/21/2018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ar-SA" smtClean="0"/>
              <a:t>انقر لتحرير نمط العنوان الرئيسي</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10/21/2018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10/21/2018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ar-SA" smtClean="0"/>
              <a:t>انقر لتحرير نمط العنوان الرئيسي</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42A54C80-263E-416B-A8E0-580EDEADCBDC}" type="datetimeFigureOut">
              <a:rPr lang="en-US" dirty="0"/>
              <a:t>10/21/2018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ar-SA" smtClean="0"/>
              <a:t>انقر لتحرير نمط العنوان الرئيسي</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smtClean="0"/>
              <a:t>انقر فوق الأيقونة لإضافة صورة</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B61BEF0D-F0BB-DE4B-95CE-6DB70DBA9567}" type="datetimeFigureOut">
              <a:rPr lang="en-US" dirty="0"/>
              <a:pPr/>
              <a:t>10/21/2018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10/21/2018</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1" eaLnBrk="1" latinLnBrk="0" hangingPunct="1">
        <a:spcBef>
          <a:spcPct val="0"/>
        </a:spcBef>
        <a:buNone/>
        <a:defRPr sz="3600" kern="1200">
          <a:solidFill>
            <a:schemeClr val="accent1">
              <a:lumMod val="75000"/>
            </a:schemeClr>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6.jpe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1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663701" y="571499"/>
            <a:ext cx="7610302" cy="1943099"/>
          </a:xfrm>
          <a:blipFill>
            <a:blip r:embed="rId2"/>
            <a:tile tx="0" ty="0" sx="100000" sy="100000" flip="none" algn="tl"/>
          </a:blipFill>
        </p:spPr>
        <p:txBody>
          <a:bodyPr anchor="ctr"/>
          <a:lstStyle/>
          <a:p>
            <a:pPr algn="ctr"/>
            <a:r>
              <a:rPr lang="ar-SY" sz="4000" dirty="0" smtClean="0">
                <a:solidFill>
                  <a:srgbClr val="002060"/>
                </a:solidFill>
                <a:latin typeface="Andalus" panose="02020603050405020304" pitchFamily="18" charset="-78"/>
                <a:cs typeface="Andalus" panose="02020603050405020304" pitchFamily="18" charset="-78"/>
              </a:rPr>
              <a:t>الصف: الثاني الثانوي العلمي</a:t>
            </a:r>
            <a:endParaRPr lang="ar-SY" sz="4000" dirty="0">
              <a:solidFill>
                <a:srgbClr val="002060"/>
              </a:solidFill>
              <a:latin typeface="Andalus" panose="02020603050405020304" pitchFamily="18" charset="-78"/>
              <a:cs typeface="Andalus" panose="02020603050405020304" pitchFamily="18" charset="-78"/>
            </a:endParaRPr>
          </a:p>
        </p:txBody>
      </p:sp>
      <p:sp>
        <p:nvSpPr>
          <p:cNvPr id="3" name="عنوان فرعي 2"/>
          <p:cNvSpPr>
            <a:spLocks noGrp="1"/>
          </p:cNvSpPr>
          <p:nvPr>
            <p:ph type="subTitle" idx="1"/>
          </p:nvPr>
        </p:nvSpPr>
        <p:spPr>
          <a:xfrm>
            <a:off x="4055003" y="2514600"/>
            <a:ext cx="5218999" cy="2633133"/>
          </a:xfrm>
          <a:blipFill>
            <a:blip r:embed="rId2"/>
            <a:tile tx="0" ty="0" sx="100000" sy="100000" flip="none" algn="tl"/>
          </a:blipFill>
        </p:spPr>
        <p:txBody>
          <a:bodyPr>
            <a:normAutofit/>
          </a:bodyPr>
          <a:lstStyle/>
          <a:p>
            <a:pPr algn="ctr"/>
            <a:r>
              <a:rPr lang="ar-SY" sz="4000" b="1" dirty="0" smtClean="0">
                <a:solidFill>
                  <a:schemeClr val="accent1">
                    <a:lumMod val="50000"/>
                  </a:schemeClr>
                </a:solidFill>
                <a:latin typeface="Arabic Typesetting" panose="03020402040406030203" pitchFamily="66" charset="-78"/>
                <a:cs typeface="Arabic Typesetting" panose="03020402040406030203" pitchFamily="66" charset="-78"/>
              </a:rPr>
              <a:t>العنوان:</a:t>
            </a:r>
          </a:p>
          <a:p>
            <a:pPr algn="ctr"/>
            <a:r>
              <a:rPr lang="ar-SY" sz="4800" b="1" dirty="0" smtClean="0">
                <a:solidFill>
                  <a:srgbClr val="FF0000"/>
                </a:solidFill>
                <a:latin typeface="Arabic Typesetting" panose="03020402040406030203" pitchFamily="66" charset="-78"/>
                <a:cs typeface="Arabic Typesetting" panose="03020402040406030203" pitchFamily="66" charset="-78"/>
              </a:rPr>
              <a:t>موضوع الرياضيات ومنهجها</a:t>
            </a:r>
          </a:p>
        </p:txBody>
      </p:sp>
      <p:pic>
        <p:nvPicPr>
          <p:cNvPr id="1027" name="صورة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03867" y="2514601"/>
            <a:ext cx="2751136" cy="26331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8041746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blipFill>
            <a:blip r:embed="rId2"/>
            <a:tile tx="0" ty="0" sx="100000" sy="100000" flip="none" algn="tl"/>
          </a:blipFill>
        </p:spPr>
        <p:txBody>
          <a:bodyPr anchor="ctr">
            <a:normAutofit fontScale="90000"/>
          </a:bodyPr>
          <a:lstStyle/>
          <a:p>
            <a:pPr algn="ctr"/>
            <a:r>
              <a:rPr lang="ar-SY" sz="4000" b="1" dirty="0" smtClean="0">
                <a:solidFill>
                  <a:srgbClr val="FFFF00"/>
                </a:solidFill>
                <a:latin typeface="Arabic Typesetting" panose="03020402040406030203" pitchFamily="66" charset="-78"/>
                <a:cs typeface="Arabic Typesetting" panose="03020402040406030203" pitchFamily="66" charset="-78"/>
              </a:rPr>
              <a:t/>
            </a:r>
            <a:br>
              <a:rPr lang="ar-SY" sz="4000" b="1" dirty="0" smtClean="0">
                <a:solidFill>
                  <a:srgbClr val="FFFF00"/>
                </a:solidFill>
                <a:latin typeface="Arabic Typesetting" panose="03020402040406030203" pitchFamily="66" charset="-78"/>
                <a:cs typeface="Arabic Typesetting" panose="03020402040406030203" pitchFamily="66" charset="-78"/>
              </a:rPr>
            </a:br>
            <a:r>
              <a:rPr lang="ar-SY" sz="4400" b="1" dirty="0" smtClean="0">
                <a:solidFill>
                  <a:srgbClr val="FFFF00"/>
                </a:solidFill>
                <a:latin typeface="Arabic Typesetting" panose="03020402040406030203" pitchFamily="66" charset="-78"/>
                <a:cs typeface="Arabic Typesetting" panose="03020402040406030203" pitchFamily="66" charset="-78"/>
              </a:rPr>
              <a:t>رابعاً- </a:t>
            </a:r>
            <a:r>
              <a:rPr lang="ar-SY" sz="4400" b="1" dirty="0">
                <a:solidFill>
                  <a:srgbClr val="FFFF00"/>
                </a:solidFill>
                <a:latin typeface="Arabic Typesetting" panose="03020402040406030203" pitchFamily="66" charset="-78"/>
                <a:cs typeface="Arabic Typesetting" panose="03020402040406030203" pitchFamily="66" charset="-78"/>
              </a:rPr>
              <a:t>دور الاستنباط في الثورة العلميّة:</a:t>
            </a:r>
            <a:r>
              <a:rPr lang="en-US" sz="4400" b="1" dirty="0">
                <a:solidFill>
                  <a:srgbClr val="FFFF00"/>
                </a:solidFill>
                <a:latin typeface="Arabic Typesetting" panose="03020402040406030203" pitchFamily="66" charset="-78"/>
                <a:cs typeface="Arabic Typesetting" panose="03020402040406030203" pitchFamily="66" charset="-78"/>
              </a:rPr>
              <a:t/>
            </a:r>
            <a:br>
              <a:rPr lang="en-US" sz="4400" b="1" dirty="0">
                <a:solidFill>
                  <a:srgbClr val="FFFF00"/>
                </a:solidFill>
                <a:latin typeface="Arabic Typesetting" panose="03020402040406030203" pitchFamily="66" charset="-78"/>
                <a:cs typeface="Arabic Typesetting" panose="03020402040406030203" pitchFamily="66" charset="-78"/>
              </a:rPr>
            </a:br>
            <a:endParaRPr lang="ar-SY" sz="4400" b="1" dirty="0">
              <a:solidFill>
                <a:srgbClr val="FFFF00"/>
              </a:solidFill>
              <a:latin typeface="Arabic Typesetting" panose="03020402040406030203" pitchFamily="66" charset="-78"/>
              <a:cs typeface="Arabic Typesetting" panose="03020402040406030203" pitchFamily="66" charset="-78"/>
            </a:endParaRPr>
          </a:p>
        </p:txBody>
      </p:sp>
      <p:sp>
        <p:nvSpPr>
          <p:cNvPr id="3" name="عنصر نائب للمحتوى 2"/>
          <p:cNvSpPr>
            <a:spLocks noGrp="1"/>
          </p:cNvSpPr>
          <p:nvPr>
            <p:ph idx="1"/>
          </p:nvPr>
        </p:nvSpPr>
        <p:spPr>
          <a:blipFill>
            <a:blip r:embed="rId3"/>
            <a:tile tx="0" ty="0" sx="100000" sy="100000" flip="none" algn="tl"/>
          </a:blipFill>
        </p:spPr>
        <p:txBody>
          <a:bodyPr/>
          <a:lstStyle/>
          <a:p>
            <a:r>
              <a:rPr lang="ar-DZ" sz="2800" b="1" dirty="0" smtClean="0">
                <a:solidFill>
                  <a:schemeClr val="accent3">
                    <a:lumMod val="75000"/>
                  </a:schemeClr>
                </a:solidFill>
                <a:latin typeface="Arabic Typesetting" panose="03020402040406030203" pitchFamily="66" charset="-78"/>
                <a:cs typeface="Arabic Typesetting" panose="03020402040406030203" pitchFamily="66" charset="-78"/>
              </a:rPr>
              <a:t>الثورة </a:t>
            </a:r>
            <a:r>
              <a:rPr lang="ar-DZ" sz="2800" b="1" dirty="0">
                <a:solidFill>
                  <a:schemeClr val="accent3">
                    <a:lumMod val="75000"/>
                  </a:schemeClr>
                </a:solidFill>
                <a:latin typeface="Arabic Typesetting" panose="03020402040406030203" pitchFamily="66" charset="-78"/>
                <a:cs typeface="Arabic Typesetting" panose="03020402040406030203" pitchFamily="66" charset="-78"/>
              </a:rPr>
              <a:t>العلميّة تغيّر نوعي في طرق البحث النظريّ وفي نمط التفكير العلميّ وتأتي الثورات العلميّة حصيلة طبيعيّة لحل التناقضات الداخليّة القائمة بين النظريّة العلميّة القديمة والمعطيات التجريبيّة الجديدة </a:t>
            </a:r>
            <a:r>
              <a:rPr lang="ar-DZ" sz="2800" b="1" dirty="0" smtClean="0">
                <a:solidFill>
                  <a:schemeClr val="accent3">
                    <a:lumMod val="75000"/>
                  </a:schemeClr>
                </a:solidFill>
                <a:latin typeface="Arabic Typesetting" panose="03020402040406030203" pitchFamily="66" charset="-78"/>
                <a:cs typeface="Arabic Typesetting" panose="03020402040406030203" pitchFamily="66" charset="-78"/>
              </a:rPr>
              <a:t>،</a:t>
            </a:r>
            <a:endParaRPr lang="ar-SY" sz="2800" b="1" dirty="0" smtClean="0">
              <a:solidFill>
                <a:schemeClr val="accent3">
                  <a:lumMod val="75000"/>
                </a:schemeClr>
              </a:solidFill>
              <a:latin typeface="Arabic Typesetting" panose="03020402040406030203" pitchFamily="66" charset="-78"/>
              <a:cs typeface="Arabic Typesetting" panose="03020402040406030203" pitchFamily="66" charset="-78"/>
            </a:endParaRPr>
          </a:p>
          <a:p>
            <a:r>
              <a:rPr lang="ar-DZ" sz="2800" b="1" dirty="0" smtClean="0">
                <a:solidFill>
                  <a:schemeClr val="accent3">
                    <a:lumMod val="75000"/>
                  </a:schemeClr>
                </a:solidFill>
                <a:latin typeface="Arabic Typesetting" panose="03020402040406030203" pitchFamily="66" charset="-78"/>
                <a:cs typeface="Arabic Typesetting" panose="03020402040406030203" pitchFamily="66" charset="-78"/>
              </a:rPr>
              <a:t> </a:t>
            </a:r>
            <a:r>
              <a:rPr lang="ar-DZ" sz="2800" b="1" dirty="0">
                <a:solidFill>
                  <a:schemeClr val="accent3">
                    <a:lumMod val="75000"/>
                  </a:schemeClr>
                </a:solidFill>
                <a:latin typeface="Arabic Typesetting" panose="03020402040406030203" pitchFamily="66" charset="-78"/>
                <a:cs typeface="Arabic Typesetting" panose="03020402040406030203" pitchFamily="66" charset="-78"/>
              </a:rPr>
              <a:t>ويؤدي المنهج الاستنباطي دوراً علمياً منهجياً في ضبط العمليّة العقليّة والمنطقيّة وتوجيهها بوساطة مبادئ وقوانين علميّة للوصول إلى الحقيقة وتفسيرها والتحكم فيها في مجال العلوم الطبيعيّة والرياضيّة </a:t>
            </a:r>
            <a:endParaRPr lang="ar-SY" sz="2800" b="1" dirty="0" smtClean="0">
              <a:solidFill>
                <a:schemeClr val="accent3">
                  <a:lumMod val="75000"/>
                </a:schemeClr>
              </a:solidFill>
              <a:latin typeface="Arabic Typesetting" panose="03020402040406030203" pitchFamily="66" charset="-78"/>
              <a:cs typeface="Arabic Typesetting" panose="03020402040406030203" pitchFamily="66" charset="-78"/>
            </a:endParaRPr>
          </a:p>
          <a:p>
            <a:endParaRPr lang="ar-SY" sz="2800" b="1" dirty="0">
              <a:solidFill>
                <a:schemeClr val="accent3">
                  <a:lumMod val="75000"/>
                </a:schemeClr>
              </a:solidFill>
              <a:latin typeface="Arabic Typesetting" panose="03020402040406030203" pitchFamily="66" charset="-78"/>
              <a:cs typeface="Arabic Typesetting" panose="03020402040406030203" pitchFamily="66" charset="-78"/>
            </a:endParaRPr>
          </a:p>
          <a:p>
            <a:r>
              <a:rPr lang="ar-SY" sz="2800" b="1" dirty="0" smtClean="0">
                <a:solidFill>
                  <a:schemeClr val="tx1">
                    <a:lumMod val="95000"/>
                    <a:lumOff val="5000"/>
                  </a:schemeClr>
                </a:solidFill>
                <a:latin typeface="Arabic Typesetting" panose="03020402040406030203" pitchFamily="66" charset="-78"/>
                <a:cs typeface="Arabic Typesetting" panose="03020402040406030203" pitchFamily="66" charset="-78"/>
              </a:rPr>
              <a:t>يقول </a:t>
            </a:r>
            <a:r>
              <a:rPr lang="ar-SY" sz="2800" b="1" dirty="0" err="1">
                <a:solidFill>
                  <a:schemeClr val="tx1">
                    <a:lumMod val="95000"/>
                    <a:lumOff val="5000"/>
                  </a:schemeClr>
                </a:solidFill>
                <a:latin typeface="Arabic Typesetting" panose="03020402040406030203" pitchFamily="66" charset="-78"/>
                <a:cs typeface="Arabic Typesetting" panose="03020402040406030203" pitchFamily="66" charset="-78"/>
              </a:rPr>
              <a:t>ديوال</a:t>
            </a:r>
            <a:r>
              <a:rPr lang="ar-SY" sz="2800" b="1" dirty="0">
                <a:solidFill>
                  <a:schemeClr val="tx1">
                    <a:lumMod val="95000"/>
                    <a:lumOff val="5000"/>
                  </a:schemeClr>
                </a:solidFill>
                <a:latin typeface="Arabic Typesetting" panose="03020402040406030203" pitchFamily="66" charset="-78"/>
                <a:cs typeface="Arabic Typesetting" panose="03020402040406030203" pitchFamily="66" charset="-78"/>
              </a:rPr>
              <a:t>: "إن الجواهر موجودة ولكنّها لا تؤلّف عقداً قبل أن يأتي أحدهم بالخيط"</a:t>
            </a:r>
            <a:endParaRPr lang="en-US" sz="2800" b="1" dirty="0">
              <a:solidFill>
                <a:schemeClr val="tx1">
                  <a:lumMod val="95000"/>
                  <a:lumOff val="5000"/>
                </a:schemeClr>
              </a:solidFill>
              <a:latin typeface="Arabic Typesetting" panose="03020402040406030203" pitchFamily="66" charset="-78"/>
              <a:cs typeface="Arabic Typesetting" panose="03020402040406030203" pitchFamily="66" charset="-78"/>
            </a:endParaRPr>
          </a:p>
          <a:p>
            <a:endParaRPr lang="ar-SY" sz="2800" b="1" dirty="0">
              <a:solidFill>
                <a:schemeClr val="tx1">
                  <a:lumMod val="95000"/>
                  <a:lumOff val="5000"/>
                </a:schemeClr>
              </a:solidFill>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30318280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3390900" y="381000"/>
            <a:ext cx="4914900" cy="1447800"/>
          </a:xfrm>
          <a:blipFill>
            <a:blip r:embed="rId2"/>
            <a:tile tx="0" ty="0" sx="100000" sy="100000" flip="none" algn="tl"/>
          </a:blipFill>
        </p:spPr>
        <p:txBody>
          <a:bodyPr anchor="ctr"/>
          <a:lstStyle/>
          <a:p>
            <a:pPr algn="ctr"/>
            <a:r>
              <a:rPr lang="ar-SY" sz="4800" b="1" dirty="0" smtClean="0">
                <a:latin typeface="Arabic Typesetting" panose="03020402040406030203" pitchFamily="66" charset="-78"/>
                <a:cs typeface="Arabic Typesetting" panose="03020402040406030203" pitchFamily="66" charset="-78"/>
              </a:rPr>
              <a:t>قضية للمناقشة:</a:t>
            </a:r>
            <a:endParaRPr lang="ar-SY" sz="4800" b="1" dirty="0">
              <a:latin typeface="Arabic Typesetting" panose="03020402040406030203" pitchFamily="66" charset="-78"/>
              <a:cs typeface="Arabic Typesetting" panose="03020402040406030203" pitchFamily="66" charset="-78"/>
            </a:endParaRPr>
          </a:p>
        </p:txBody>
      </p:sp>
      <p:pic>
        <p:nvPicPr>
          <p:cNvPr id="3074" name="صورة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9150" y="0"/>
            <a:ext cx="2139950" cy="1933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5" name="صورة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27200" y="2035175"/>
            <a:ext cx="7661275" cy="37409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مستطيل 3"/>
          <p:cNvSpPr/>
          <p:nvPr/>
        </p:nvSpPr>
        <p:spPr>
          <a:xfrm>
            <a:off x="3063875" y="2235954"/>
            <a:ext cx="6096000" cy="2995692"/>
          </a:xfrm>
          <a:prstGeom prst="rect">
            <a:avLst/>
          </a:prstGeom>
        </p:spPr>
        <p:txBody>
          <a:bodyPr>
            <a:spAutoFit/>
          </a:bodyPr>
          <a:lstStyle/>
          <a:p>
            <a:pPr marL="228600" algn="r" rtl="1">
              <a:lnSpc>
                <a:spcPct val="150000"/>
              </a:lnSpc>
              <a:spcAft>
                <a:spcPts val="800"/>
              </a:spcAft>
            </a:pPr>
            <a:r>
              <a:rPr lang="ar-SY" b="1" dirty="0">
                <a:solidFill>
                  <a:srgbClr val="7030A0"/>
                </a:solidFill>
                <a:latin typeface="Arial Black" panose="020B0A04020102020204" pitchFamily="34" charset="0"/>
                <a:cs typeface="Arial" panose="020B0604020202020204" pitchFamily="34" charset="0"/>
              </a:rPr>
              <a:t>إذا طُلب منك أن تعلّم طفلاً في الخامسة من عمره عمليّة الجمع </a:t>
            </a:r>
            <a:endParaRPr lang="en-US" dirty="0"/>
          </a:p>
          <a:p>
            <a:pPr marL="228600" algn="r" rtl="1">
              <a:lnSpc>
                <a:spcPct val="150000"/>
              </a:lnSpc>
              <a:spcAft>
                <a:spcPts val="800"/>
              </a:spcAft>
            </a:pPr>
            <a:r>
              <a:rPr lang="ar-SY" b="1" dirty="0">
                <a:solidFill>
                  <a:srgbClr val="7030A0"/>
                </a:solidFill>
                <a:latin typeface="Arial Black" panose="020B0A04020102020204" pitchFamily="34" charset="0"/>
                <a:ea typeface="Calibri" panose="020F0502020204030204" pitchFamily="34" charset="0"/>
                <a:cs typeface="Arial" panose="020B0604020202020204" pitchFamily="34" charset="0"/>
              </a:rPr>
              <a:t>أو الطرح فما هي الطريقة الأسهل لتعلّمه العمليّات الحسابيّة برأيك؟</a:t>
            </a:r>
            <a:endParaRPr lang="en-US" sz="1400" dirty="0">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50000"/>
              </a:lnSpc>
              <a:spcAft>
                <a:spcPts val="800"/>
              </a:spcAft>
              <a:buFont typeface="+mj-lt"/>
              <a:buAutoNum type="arabicPeriod"/>
            </a:pPr>
            <a:r>
              <a:rPr lang="ar-SY" b="1" dirty="0">
                <a:solidFill>
                  <a:srgbClr val="7030A0"/>
                </a:solidFill>
                <a:latin typeface="Arial Black" panose="020B0A04020102020204" pitchFamily="34" charset="0"/>
                <a:cs typeface="Arial" panose="020B0604020202020204" pitchFamily="34" charset="0"/>
              </a:rPr>
              <a:t>أبيّن كيف توصّلت إلى معرفة الأشكال الهندسية (المربع، المستطيل ..)؟</a:t>
            </a:r>
            <a:endParaRPr lang="en-US" dirty="0"/>
          </a:p>
          <a:p>
            <a:pPr marL="342900" lvl="0" indent="-342900" algn="r" rtl="1">
              <a:lnSpc>
                <a:spcPct val="150000"/>
              </a:lnSpc>
              <a:spcAft>
                <a:spcPts val="800"/>
              </a:spcAft>
              <a:buFont typeface="+mj-lt"/>
              <a:buAutoNum type="arabicPeriod"/>
            </a:pPr>
            <a:r>
              <a:rPr lang="ar-SY" b="1" dirty="0">
                <a:solidFill>
                  <a:srgbClr val="7030A0"/>
                </a:solidFill>
                <a:latin typeface="Arial Black" panose="020B0A04020102020204" pitchFamily="34" charset="0"/>
                <a:cs typeface="Arial" panose="020B0604020202020204" pitchFamily="34" charset="0"/>
              </a:rPr>
              <a:t>من خلال دراستي لمادة الرياضيّات: أميّز أن الرياضيّات علماً تجريدياً أو علماً مشخصاً؟ </a:t>
            </a:r>
            <a:endParaRPr lang="en-US" dirty="0"/>
          </a:p>
          <a:p>
            <a:pPr marL="342900" lvl="0" indent="-342900" algn="r" rtl="1">
              <a:lnSpc>
                <a:spcPct val="150000"/>
              </a:lnSpc>
              <a:spcAft>
                <a:spcPts val="800"/>
              </a:spcAft>
              <a:buFont typeface="+mj-lt"/>
              <a:buAutoNum type="arabicPeriod"/>
            </a:pPr>
            <a:r>
              <a:rPr lang="ar-SY" b="1" dirty="0">
                <a:solidFill>
                  <a:srgbClr val="7030A0"/>
                </a:solidFill>
                <a:latin typeface="Arial Black" panose="020B0A04020102020204" pitchFamily="34" charset="0"/>
                <a:cs typeface="Arial" panose="020B0604020202020204" pitchFamily="34" charset="0"/>
              </a:rPr>
              <a:t>أبرّر إجابتي وأدعّمها بالأمثلة المنطقية.</a:t>
            </a:r>
            <a:endParaRPr lang="en-US" dirty="0">
              <a:effectLst/>
            </a:endParaRPr>
          </a:p>
        </p:txBody>
      </p:sp>
    </p:spTree>
    <p:extLst>
      <p:ext uri="{BB962C8B-B14F-4D97-AF65-F5344CB8AC3E}">
        <p14:creationId xmlns:p14="http://schemas.microsoft.com/office/powerpoint/2010/main" val="11213706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677334" y="609600"/>
            <a:ext cx="8596668" cy="1536700"/>
          </a:xfrm>
          <a:blipFill>
            <a:blip r:embed="rId2"/>
            <a:tile tx="0" ty="0" sx="100000" sy="100000" flip="none" algn="tl"/>
          </a:blipFill>
        </p:spPr>
        <p:txBody>
          <a:bodyPr anchor="b">
            <a:normAutofit fontScale="90000"/>
          </a:bodyPr>
          <a:lstStyle/>
          <a:p>
            <a:pPr algn="ctr"/>
            <a:r>
              <a:rPr lang="ar-SY" sz="4800" b="1" dirty="0" smtClean="0">
                <a:solidFill>
                  <a:srgbClr val="FF0000"/>
                </a:solidFill>
                <a:latin typeface="Arabic Typesetting" panose="03020402040406030203" pitchFamily="66" charset="-78"/>
                <a:cs typeface="Arabic Typesetting" panose="03020402040406030203" pitchFamily="66" charset="-78"/>
              </a:rPr>
              <a:t/>
            </a:r>
            <a:br>
              <a:rPr lang="ar-SY" sz="4800" b="1" dirty="0" smtClean="0">
                <a:solidFill>
                  <a:srgbClr val="FF0000"/>
                </a:solidFill>
                <a:latin typeface="Arabic Typesetting" panose="03020402040406030203" pitchFamily="66" charset="-78"/>
                <a:cs typeface="Arabic Typesetting" panose="03020402040406030203" pitchFamily="66" charset="-78"/>
              </a:rPr>
            </a:br>
            <a:r>
              <a:rPr lang="ar-SY" sz="4800" b="1" dirty="0">
                <a:solidFill>
                  <a:srgbClr val="FF0000"/>
                </a:solidFill>
                <a:latin typeface="Arabic Typesetting" panose="03020402040406030203" pitchFamily="66" charset="-78"/>
                <a:cs typeface="Arabic Typesetting" panose="03020402040406030203" pitchFamily="66" charset="-78"/>
              </a:rPr>
              <a:t/>
            </a:r>
            <a:br>
              <a:rPr lang="ar-SY" sz="4800" b="1" dirty="0">
                <a:solidFill>
                  <a:srgbClr val="FF0000"/>
                </a:solidFill>
                <a:latin typeface="Arabic Typesetting" panose="03020402040406030203" pitchFamily="66" charset="-78"/>
                <a:cs typeface="Arabic Typesetting" panose="03020402040406030203" pitchFamily="66" charset="-78"/>
              </a:rPr>
            </a:br>
            <a:r>
              <a:rPr lang="ar-SA" sz="4800" b="1" dirty="0" smtClean="0">
                <a:solidFill>
                  <a:srgbClr val="FF0000"/>
                </a:solidFill>
                <a:latin typeface="Arabic Typesetting" panose="03020402040406030203" pitchFamily="66" charset="-78"/>
                <a:cs typeface="Arabic Typesetting" panose="03020402040406030203" pitchFamily="66" charset="-78"/>
              </a:rPr>
              <a:t>أولا </a:t>
            </a:r>
            <a:r>
              <a:rPr lang="ar-SA" sz="4800" b="1" dirty="0">
                <a:solidFill>
                  <a:srgbClr val="FF0000"/>
                </a:solidFill>
                <a:latin typeface="Arabic Typesetting" panose="03020402040406030203" pitchFamily="66" charset="-78"/>
                <a:cs typeface="Arabic Typesetting" panose="03020402040406030203" pitchFamily="66" charset="-78"/>
              </a:rPr>
              <a:t>ً- </a:t>
            </a:r>
            <a:r>
              <a:rPr lang="ar-SY" sz="4800" b="1" dirty="0">
                <a:solidFill>
                  <a:srgbClr val="FF0000"/>
                </a:solidFill>
                <a:latin typeface="Arabic Typesetting" panose="03020402040406030203" pitchFamily="66" charset="-78"/>
                <a:cs typeface="Arabic Typesetting" panose="03020402040406030203" pitchFamily="66" charset="-78"/>
              </a:rPr>
              <a:t>مفاهيم رياضيّة فلسفية</a:t>
            </a:r>
            <a:r>
              <a:rPr lang="ar-SY" sz="4800" b="1" dirty="0" smtClean="0">
                <a:solidFill>
                  <a:srgbClr val="FF0000"/>
                </a:solidFill>
                <a:latin typeface="Arabic Typesetting" panose="03020402040406030203" pitchFamily="66" charset="-78"/>
                <a:cs typeface="Arabic Typesetting" panose="03020402040406030203" pitchFamily="66" charset="-78"/>
              </a:rPr>
              <a:t>:</a:t>
            </a:r>
            <a:br>
              <a:rPr lang="ar-SY" sz="4800" b="1" dirty="0" smtClean="0">
                <a:solidFill>
                  <a:srgbClr val="FF0000"/>
                </a:solidFill>
                <a:latin typeface="Arabic Typesetting" panose="03020402040406030203" pitchFamily="66" charset="-78"/>
                <a:cs typeface="Arabic Typesetting" panose="03020402040406030203" pitchFamily="66" charset="-78"/>
              </a:rPr>
            </a:br>
            <a:r>
              <a:rPr lang="ar-SY" sz="5300" b="1" dirty="0" smtClean="0">
                <a:solidFill>
                  <a:srgbClr val="7030A0"/>
                </a:solidFill>
                <a:latin typeface="Arabic Typesetting" panose="03020402040406030203" pitchFamily="66" charset="-78"/>
                <a:cs typeface="Arabic Typesetting" panose="03020402040406030203" pitchFamily="66" charset="-78"/>
              </a:rPr>
              <a:t>مفهوم الكم</a:t>
            </a:r>
            <a:endParaRPr lang="ar-SY" sz="5300" dirty="0">
              <a:solidFill>
                <a:srgbClr val="7030A0"/>
              </a:solidFill>
              <a:latin typeface="Arabic Typesetting" panose="03020402040406030203" pitchFamily="66" charset="-78"/>
              <a:cs typeface="Arabic Typesetting" panose="03020402040406030203" pitchFamily="66" charset="-78"/>
            </a:endParaRPr>
          </a:p>
        </p:txBody>
      </p:sp>
      <p:graphicFrame>
        <p:nvGraphicFramePr>
          <p:cNvPr id="8" name="عنصر نائب للمحتوى 7"/>
          <p:cNvGraphicFramePr>
            <a:graphicFrameLocks noGrp="1"/>
          </p:cNvGraphicFramePr>
          <p:nvPr>
            <p:ph idx="1"/>
            <p:extLst>
              <p:ext uri="{D42A27DB-BD31-4B8C-83A1-F6EECF244321}">
                <p14:modId xmlns:p14="http://schemas.microsoft.com/office/powerpoint/2010/main" val="125174789"/>
              </p:ext>
            </p:extLst>
          </p:nvPr>
        </p:nvGraphicFramePr>
        <p:xfrm>
          <a:off x="677863" y="2160588"/>
          <a:ext cx="8596312" cy="388143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42374275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677334" y="609600"/>
            <a:ext cx="8596668" cy="1409700"/>
          </a:xfrm>
          <a:blipFill>
            <a:blip r:embed="rId2"/>
            <a:tile tx="0" ty="0" sx="100000" sy="100000" flip="none" algn="tl"/>
          </a:blipFill>
        </p:spPr>
        <p:txBody>
          <a:bodyPr>
            <a:normAutofit fontScale="90000"/>
          </a:bodyPr>
          <a:lstStyle/>
          <a:p>
            <a:pPr algn="ctr"/>
            <a:r>
              <a:rPr lang="ar-SY" sz="5400" b="1" dirty="0">
                <a:solidFill>
                  <a:schemeClr val="tx1"/>
                </a:solidFill>
                <a:latin typeface="Arabic Typesetting" panose="03020402040406030203" pitchFamily="66" charset="-78"/>
                <a:cs typeface="Arabic Typesetting" panose="03020402040406030203" pitchFamily="66" charset="-78"/>
              </a:rPr>
              <a:t>أ- مفهوم الكم </a:t>
            </a:r>
            <a:r>
              <a:rPr lang="en-US" sz="5400" b="1" dirty="0">
                <a:solidFill>
                  <a:schemeClr val="tx1"/>
                </a:solidFill>
                <a:latin typeface="Arabic Typesetting" panose="03020402040406030203" pitchFamily="66" charset="-78"/>
                <a:cs typeface="Arabic Typesetting" panose="03020402040406030203" pitchFamily="66" charset="-78"/>
              </a:rPr>
              <a:t/>
            </a:r>
            <a:br>
              <a:rPr lang="en-US" sz="5400" b="1" dirty="0">
                <a:solidFill>
                  <a:schemeClr val="tx1"/>
                </a:solidFill>
                <a:latin typeface="Arabic Typesetting" panose="03020402040406030203" pitchFamily="66" charset="-78"/>
                <a:cs typeface="Arabic Typesetting" panose="03020402040406030203" pitchFamily="66" charset="-78"/>
              </a:rPr>
            </a:br>
            <a:r>
              <a:rPr lang="ar-SY" sz="4000" b="1" dirty="0">
                <a:solidFill>
                  <a:srgbClr val="FFFF00"/>
                </a:solidFill>
                <a:latin typeface="Arabic Typesetting" panose="03020402040406030203" pitchFamily="66" charset="-78"/>
                <a:cs typeface="Arabic Typesetting" panose="03020402040406030203" pitchFamily="66" charset="-78"/>
              </a:rPr>
              <a:t>يدرس علم الرياضيّات الكميّات التي يمكن </a:t>
            </a:r>
            <a:r>
              <a:rPr lang="ar-SY" sz="4000" b="1" dirty="0" err="1">
                <a:solidFill>
                  <a:srgbClr val="FFFF00"/>
                </a:solidFill>
                <a:latin typeface="Arabic Typesetting" panose="03020402040406030203" pitchFamily="66" charset="-78"/>
                <a:cs typeface="Arabic Typesetting" panose="03020402040406030203" pitchFamily="66" charset="-78"/>
              </a:rPr>
              <a:t>قياسها،والكم</a:t>
            </a:r>
            <a:r>
              <a:rPr lang="ar-SY" sz="4000" b="1" dirty="0">
                <a:solidFill>
                  <a:srgbClr val="FFFF00"/>
                </a:solidFill>
                <a:latin typeface="Arabic Typesetting" panose="03020402040406030203" pitchFamily="66" charset="-78"/>
                <a:cs typeface="Arabic Typesetting" panose="03020402040406030203" pitchFamily="66" charset="-78"/>
              </a:rPr>
              <a:t> نوعان: </a:t>
            </a:r>
            <a:endParaRPr lang="ar-SY" sz="4000" b="1" dirty="0">
              <a:solidFill>
                <a:srgbClr val="FFFF00"/>
              </a:solidFill>
              <a:latin typeface="Arabic Typesetting" panose="03020402040406030203" pitchFamily="66" charset="-78"/>
              <a:cs typeface="Arabic Typesetting" panose="03020402040406030203" pitchFamily="66" charset="-78"/>
            </a:endParaRPr>
          </a:p>
        </p:txBody>
      </p:sp>
      <p:sp>
        <p:nvSpPr>
          <p:cNvPr id="3" name="عنصر نائب للمحتوى 2"/>
          <p:cNvSpPr>
            <a:spLocks noGrp="1"/>
          </p:cNvSpPr>
          <p:nvPr>
            <p:ph idx="1"/>
          </p:nvPr>
        </p:nvSpPr>
        <p:spPr>
          <a:blipFill>
            <a:blip r:embed="rId3"/>
            <a:tile tx="0" ty="0" sx="100000" sy="100000" flip="none" algn="tl"/>
          </a:blipFill>
        </p:spPr>
        <p:txBody>
          <a:bodyPr/>
          <a:lstStyle/>
          <a:p>
            <a:pPr lvl="0"/>
            <a:r>
              <a:rPr lang="ar-SY" sz="3600" b="1" dirty="0" smtClean="0">
                <a:solidFill>
                  <a:srgbClr val="FFFF00"/>
                </a:solidFill>
                <a:latin typeface="Andalus" panose="02020603050405020304" pitchFamily="18" charset="-78"/>
                <a:cs typeface="Andalus" panose="02020603050405020304" pitchFamily="18" charset="-78"/>
              </a:rPr>
              <a:t>1</a:t>
            </a:r>
            <a:r>
              <a:rPr lang="ar-SY" sz="3600" b="1" dirty="0" smtClean="0">
                <a:solidFill>
                  <a:srgbClr val="FF0000"/>
                </a:solidFill>
                <a:latin typeface="Andalus" panose="02020603050405020304" pitchFamily="18" charset="-78"/>
                <a:cs typeface="Andalus" panose="02020603050405020304" pitchFamily="18" charset="-78"/>
              </a:rPr>
              <a:t>- </a:t>
            </a:r>
            <a:r>
              <a:rPr lang="ar-SY" sz="3600" b="1" dirty="0" smtClean="0">
                <a:solidFill>
                  <a:srgbClr val="7030A0"/>
                </a:solidFill>
                <a:latin typeface="Andalus" panose="02020603050405020304" pitchFamily="18" charset="-78"/>
                <a:cs typeface="Andalus" panose="02020603050405020304" pitchFamily="18" charset="-78"/>
              </a:rPr>
              <a:t>الكم </a:t>
            </a:r>
            <a:r>
              <a:rPr lang="ar-SY" sz="3600" b="1" dirty="0">
                <a:solidFill>
                  <a:srgbClr val="7030A0"/>
                </a:solidFill>
                <a:latin typeface="Andalus" panose="02020603050405020304" pitchFamily="18" charset="-78"/>
                <a:cs typeface="Andalus" panose="02020603050405020304" pitchFamily="18" charset="-78"/>
              </a:rPr>
              <a:t>المنفصل:</a:t>
            </a:r>
            <a:endParaRPr lang="en-US" sz="3600" b="1" dirty="0">
              <a:solidFill>
                <a:srgbClr val="7030A0"/>
              </a:solidFill>
              <a:latin typeface="Andalus" panose="02020603050405020304" pitchFamily="18" charset="-78"/>
              <a:cs typeface="Andalus" panose="02020603050405020304" pitchFamily="18" charset="-78"/>
            </a:endParaRPr>
          </a:p>
          <a:p>
            <a:r>
              <a:rPr lang="ar-SY" sz="3200" b="1" dirty="0">
                <a:solidFill>
                  <a:schemeClr val="bg2">
                    <a:lumMod val="10000"/>
                  </a:schemeClr>
                </a:solidFill>
                <a:latin typeface="Arabic Typesetting" panose="03020402040406030203" pitchFamily="66" charset="-78"/>
                <a:cs typeface="Arabic Typesetting" panose="03020402040406030203" pitchFamily="66" charset="-78"/>
              </a:rPr>
              <a:t>يدرس الكميّات التي نستطيع أن نجري عليها العمليّات الحسابيّة ( كالجمع بأن نضيفها عدداً إلى بعضها، والطرح بأن ننقص منها بعضها ، والضرب بأن نكرّرها ،أو نقسّمها بين عدد من الناس فن جري عليها عمليّة القسمة)</a:t>
            </a:r>
            <a:endParaRPr lang="en-US" sz="3200" b="1" dirty="0">
              <a:solidFill>
                <a:schemeClr val="bg2">
                  <a:lumMod val="10000"/>
                </a:schemeClr>
              </a:solidFill>
              <a:latin typeface="Arabic Typesetting" panose="03020402040406030203" pitchFamily="66" charset="-78"/>
              <a:cs typeface="Arabic Typesetting" panose="03020402040406030203" pitchFamily="66" charset="-78"/>
            </a:endParaRPr>
          </a:p>
          <a:p>
            <a:r>
              <a:rPr lang="ar-SY" sz="3200" b="1" dirty="0">
                <a:solidFill>
                  <a:schemeClr val="bg2">
                    <a:lumMod val="10000"/>
                  </a:schemeClr>
                </a:solidFill>
                <a:latin typeface="Arabic Typesetting" panose="03020402040406030203" pitchFamily="66" charset="-78"/>
                <a:cs typeface="Arabic Typesetting" panose="03020402040406030203" pitchFamily="66" charset="-78"/>
              </a:rPr>
              <a:t>وهذا ما ندعوه بالحساب ، فالحساب يطبّق على الكميات المنفصلة ؛أي على الكمّ المنفصل.</a:t>
            </a:r>
            <a:endParaRPr lang="en-US" sz="3200" b="1" dirty="0">
              <a:solidFill>
                <a:schemeClr val="bg2">
                  <a:lumMod val="10000"/>
                </a:schemeClr>
              </a:solidFill>
              <a:latin typeface="Arabic Typesetting" panose="03020402040406030203" pitchFamily="66" charset="-78"/>
              <a:cs typeface="Arabic Typesetting" panose="03020402040406030203" pitchFamily="66" charset="-78"/>
            </a:endParaRPr>
          </a:p>
          <a:p>
            <a:r>
              <a:rPr lang="ar-SY" sz="3200" b="1" dirty="0">
                <a:solidFill>
                  <a:schemeClr val="bg2">
                    <a:lumMod val="10000"/>
                  </a:schemeClr>
                </a:solidFill>
                <a:latin typeface="Arabic Typesetting" panose="03020402040406030203" pitchFamily="66" charset="-78"/>
                <a:cs typeface="Arabic Typesetting" panose="03020402040406030203" pitchFamily="66" charset="-78"/>
              </a:rPr>
              <a:t>أفكر ..أجيب</a:t>
            </a:r>
            <a:r>
              <a:rPr lang="ar-SY" b="1" dirty="0"/>
              <a:t> </a:t>
            </a:r>
            <a:endParaRPr lang="en-US" dirty="0"/>
          </a:p>
          <a:p>
            <a:endParaRPr lang="ar-SY" dirty="0"/>
          </a:p>
        </p:txBody>
      </p:sp>
    </p:spTree>
    <p:extLst>
      <p:ext uri="{BB962C8B-B14F-4D97-AF65-F5344CB8AC3E}">
        <p14:creationId xmlns:p14="http://schemas.microsoft.com/office/powerpoint/2010/main" val="20545014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977900" y="317501"/>
            <a:ext cx="8296102" cy="1333500"/>
          </a:xfrm>
          <a:blipFill>
            <a:blip r:embed="rId2"/>
            <a:tile tx="0" ty="0" sx="100000" sy="100000" flip="none" algn="tl"/>
          </a:blipFill>
        </p:spPr>
        <p:txBody>
          <a:bodyPr anchor="ctr">
            <a:noAutofit/>
          </a:bodyPr>
          <a:lstStyle/>
          <a:p>
            <a:pPr lvl="0" algn="ctr"/>
            <a:r>
              <a:rPr lang="ar-SY" sz="4400" dirty="0">
                <a:solidFill>
                  <a:srgbClr val="FFFF00"/>
                </a:solidFill>
                <a:latin typeface="Andalus" panose="02020603050405020304" pitchFamily="18" charset="-78"/>
                <a:cs typeface="Andalus" panose="02020603050405020304" pitchFamily="18" charset="-78"/>
              </a:rPr>
              <a:t>الكم المتّصل</a:t>
            </a:r>
            <a:r>
              <a:rPr lang="ar-SY" sz="4400" dirty="0" smtClean="0">
                <a:solidFill>
                  <a:srgbClr val="FFFF00"/>
                </a:solidFill>
                <a:latin typeface="Andalus" panose="02020603050405020304" pitchFamily="18" charset="-78"/>
                <a:cs typeface="Andalus" panose="02020603050405020304" pitchFamily="18" charset="-78"/>
              </a:rPr>
              <a:t>:</a:t>
            </a:r>
            <a:endParaRPr lang="ar-SY" sz="4400" dirty="0">
              <a:solidFill>
                <a:srgbClr val="FFFF00"/>
              </a:solidFill>
            </a:endParaRPr>
          </a:p>
        </p:txBody>
      </p:sp>
      <p:sp>
        <p:nvSpPr>
          <p:cNvPr id="3" name="عنصر نائب للمحتوى 2"/>
          <p:cNvSpPr>
            <a:spLocks noGrp="1"/>
          </p:cNvSpPr>
          <p:nvPr>
            <p:ph idx="1"/>
          </p:nvPr>
        </p:nvSpPr>
        <p:spPr>
          <a:xfrm>
            <a:off x="977900" y="1651001"/>
            <a:ext cx="8296102" cy="4622800"/>
          </a:xfrm>
          <a:blipFill>
            <a:blip r:embed="rId3"/>
            <a:tile tx="0" ty="0" sx="100000" sy="100000" flip="none" algn="tl"/>
          </a:blipFill>
        </p:spPr>
        <p:txBody>
          <a:bodyPr>
            <a:normAutofit/>
          </a:bodyPr>
          <a:lstStyle/>
          <a:p>
            <a:pPr algn="just"/>
            <a:r>
              <a:rPr lang="ar-SY" sz="2400" b="1" dirty="0" smtClean="0">
                <a:solidFill>
                  <a:schemeClr val="tx2">
                    <a:lumMod val="50000"/>
                  </a:schemeClr>
                </a:solidFill>
                <a:latin typeface="Arabic Typesetting" panose="03020402040406030203" pitchFamily="66" charset="-78"/>
                <a:cs typeface="Arabic Typesetting" panose="03020402040406030203" pitchFamily="66" charset="-78"/>
              </a:rPr>
              <a:t>يدرس </a:t>
            </a:r>
            <a:r>
              <a:rPr lang="ar-SY" sz="2400" b="1" dirty="0">
                <a:solidFill>
                  <a:schemeClr val="tx2">
                    <a:lumMod val="50000"/>
                  </a:schemeClr>
                </a:solidFill>
                <a:latin typeface="Arabic Typesetting" panose="03020402040406030203" pitchFamily="66" charset="-78"/>
                <a:cs typeface="Arabic Typesetting" panose="03020402040406030203" pitchFamily="66" charset="-78"/>
              </a:rPr>
              <a:t>الخطوط والأشكال الهندسيّة  القابلة للقياس، فنحن نستطيع قياس طول مستقيم، و نستطيع أن نوجد محيط مربّع أو مساحته ، وما شابه  ذلك؛ ولهذا فهي كميّات لأنّنا نقيسها ،لكن قياسها هنا يتجاوز الحساب إلى ما بِتنا ندعوه بالرياضيّات ، وهذه الرياضيّات تقيس بطريقة مختلفة هذه الكميّات. ولن لاحظ معاً أن الخط –صحيح أنّه مؤلّف من نقاط متواصلة - لكّننا لا نتعامل معه كنقاط (أي لا نتعامل معه ك كمّ منفصل عن بعضه)، ولهذا فهو كمّ متّصل</a:t>
            </a:r>
            <a:r>
              <a:rPr lang="ar-SY" sz="2400" b="1" dirty="0" smtClean="0">
                <a:solidFill>
                  <a:schemeClr val="tx2">
                    <a:lumMod val="50000"/>
                  </a:schemeClr>
                </a:solidFill>
                <a:latin typeface="Arabic Typesetting" panose="03020402040406030203" pitchFamily="66" charset="-78"/>
                <a:cs typeface="Arabic Typesetting" panose="03020402040406030203" pitchFamily="66" charset="-78"/>
              </a:rPr>
              <a:t>.</a:t>
            </a:r>
          </a:p>
          <a:p>
            <a:pPr algn="just"/>
            <a:r>
              <a:rPr lang="ar-SY" sz="2400" b="1" dirty="0">
                <a:solidFill>
                  <a:schemeClr val="tx2">
                    <a:lumMod val="50000"/>
                  </a:schemeClr>
                </a:solidFill>
                <a:latin typeface="Arabic Typesetting" panose="03020402040406030203" pitchFamily="66" charset="-78"/>
                <a:cs typeface="Arabic Typesetting" panose="03020402040406030203" pitchFamily="66" charset="-78"/>
              </a:rPr>
              <a:t>و نشأ على هذا النوع من العمليّات فروع من علوم </a:t>
            </a:r>
            <a:r>
              <a:rPr lang="ar-SY" sz="2400" b="1" dirty="0" smtClean="0">
                <a:solidFill>
                  <a:schemeClr val="tx2">
                    <a:lumMod val="50000"/>
                  </a:schemeClr>
                </a:solidFill>
                <a:latin typeface="Arabic Typesetting" panose="03020402040406030203" pitchFamily="66" charset="-78"/>
                <a:cs typeface="Arabic Typesetting" panose="03020402040406030203" pitchFamily="66" charset="-78"/>
              </a:rPr>
              <a:t>القياس منها الهندسة</a:t>
            </a:r>
          </a:p>
          <a:p>
            <a:pPr algn="just"/>
            <a:endParaRPr lang="ar-SY" sz="2400" b="1" dirty="0" smtClean="0">
              <a:solidFill>
                <a:schemeClr val="tx2">
                  <a:lumMod val="50000"/>
                </a:schemeClr>
              </a:solidFill>
              <a:latin typeface="Arabic Typesetting" panose="03020402040406030203" pitchFamily="66" charset="-78"/>
              <a:cs typeface="Arabic Typesetting" panose="03020402040406030203" pitchFamily="66" charset="-78"/>
            </a:endParaRPr>
          </a:p>
          <a:p>
            <a:r>
              <a:rPr lang="ar-SY" sz="2400" b="1" dirty="0" err="1" smtClean="0">
                <a:solidFill>
                  <a:srgbClr val="FF0000"/>
                </a:solidFill>
                <a:latin typeface="Arabic Typesetting" panose="03020402040406030203" pitchFamily="66" charset="-78"/>
                <a:cs typeface="Arabic Typesetting" panose="03020402040406030203" pitchFamily="66" charset="-78"/>
              </a:rPr>
              <a:t>أفكّر</a:t>
            </a:r>
            <a:r>
              <a:rPr lang="ar-SY" sz="2400" b="1" dirty="0" err="1">
                <a:solidFill>
                  <a:srgbClr val="FF0000"/>
                </a:solidFill>
                <a:latin typeface="Arabic Typesetting" panose="03020402040406030203" pitchFamily="66" charset="-78"/>
                <a:cs typeface="Arabic Typesetting" panose="03020402040406030203" pitchFamily="66" charset="-78"/>
              </a:rPr>
              <a:t>..أشارك</a:t>
            </a:r>
            <a:r>
              <a:rPr lang="ar-SY" sz="2400" b="1" dirty="0">
                <a:solidFill>
                  <a:srgbClr val="FF0000"/>
                </a:solidFill>
                <a:latin typeface="Arabic Typesetting" panose="03020402040406030203" pitchFamily="66" charset="-78"/>
                <a:cs typeface="Arabic Typesetting" panose="03020402040406030203" pitchFamily="66" charset="-78"/>
              </a:rPr>
              <a:t>:</a:t>
            </a:r>
            <a:endParaRPr lang="en-US" sz="2400" b="1" dirty="0">
              <a:solidFill>
                <a:srgbClr val="FF0000"/>
              </a:solidFill>
              <a:latin typeface="Arabic Typesetting" panose="03020402040406030203" pitchFamily="66" charset="-78"/>
              <a:cs typeface="Arabic Typesetting" panose="03020402040406030203" pitchFamily="66" charset="-78"/>
            </a:endParaRPr>
          </a:p>
          <a:p>
            <a:r>
              <a:rPr lang="ar-SY" sz="2400" b="1" dirty="0">
                <a:solidFill>
                  <a:srgbClr val="FF0000"/>
                </a:solidFill>
                <a:latin typeface="Arabic Typesetting" panose="03020402040406030203" pitchFamily="66" charset="-78"/>
                <a:cs typeface="Arabic Typesetting" panose="03020402040406030203" pitchFamily="66" charset="-78"/>
              </a:rPr>
              <a:t>أشارك زملائي في وضع النقاط المشتركة والمختلفة بين الكم المتصل والكم المنفصل؟</a:t>
            </a:r>
            <a:endParaRPr lang="en-US" sz="2400" b="1" dirty="0">
              <a:solidFill>
                <a:srgbClr val="FF0000"/>
              </a:solidFill>
              <a:latin typeface="Arabic Typesetting" panose="03020402040406030203" pitchFamily="66" charset="-78"/>
              <a:cs typeface="Arabic Typesetting" panose="03020402040406030203" pitchFamily="66" charset="-78"/>
            </a:endParaRPr>
          </a:p>
          <a:p>
            <a:pPr algn="just"/>
            <a:endParaRPr lang="en-US" sz="2400" b="1" dirty="0">
              <a:solidFill>
                <a:srgbClr val="FF0000"/>
              </a:solidFill>
              <a:latin typeface="Arabic Typesetting" panose="03020402040406030203" pitchFamily="66" charset="-78"/>
              <a:cs typeface="Arabic Typesetting" panose="03020402040406030203" pitchFamily="66" charset="-78"/>
            </a:endParaRPr>
          </a:p>
          <a:p>
            <a:pPr algn="just"/>
            <a:endParaRPr lang="ar-SY" sz="2400" b="1"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23142981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3492500" y="1305342"/>
            <a:ext cx="5651500" cy="4247317"/>
          </a:xfrm>
          <a:prstGeom prst="rect">
            <a:avLst/>
          </a:prstGeom>
          <a:solidFill>
            <a:srgbClr val="FFFF00"/>
          </a:solidFill>
        </p:spPr>
        <p:txBody>
          <a:bodyPr wrap="square">
            <a:spAutoFit/>
          </a:bodyPr>
          <a:lstStyle/>
          <a:p>
            <a:pPr algn="just" rtl="1">
              <a:lnSpc>
                <a:spcPct val="150000"/>
              </a:lnSpc>
              <a:spcAft>
                <a:spcPts val="0"/>
              </a:spcAft>
            </a:pPr>
            <a:r>
              <a:rPr lang="ar-SY" b="1" dirty="0">
                <a:solidFill>
                  <a:srgbClr val="002060"/>
                </a:solidFill>
                <a:latin typeface="Arial Black" panose="020B0A04020102020204" pitchFamily="34" charset="0"/>
                <a:ea typeface="Calibri" panose="020F0502020204030204" pitchFamily="34" charset="0"/>
                <a:cs typeface="Arial" panose="020B0604020202020204" pitchFamily="34" charset="0"/>
              </a:rPr>
              <a:t>نستطيع القول -فلسفيّاً- عن المفاهيم الرياضيّة إنّها عقليّة ؛إذ يقوم العقل بعمليّات التجريد؛</a:t>
            </a:r>
            <a:endParaRPr lang="en-US" sz="1400" b="1" dirty="0">
              <a:latin typeface="Calibri" panose="020F0502020204030204" pitchFamily="34" charset="0"/>
              <a:ea typeface="Calibri" panose="020F0502020204030204" pitchFamily="34" charset="0"/>
              <a:cs typeface="Arial" panose="020B0604020202020204" pitchFamily="34" charset="0"/>
            </a:endParaRPr>
          </a:p>
          <a:p>
            <a:pPr algn="just" rtl="1">
              <a:lnSpc>
                <a:spcPct val="150000"/>
              </a:lnSpc>
              <a:spcAft>
                <a:spcPts val="0"/>
              </a:spcAft>
            </a:pPr>
            <a:r>
              <a:rPr lang="ar-SY" b="1" dirty="0">
                <a:solidFill>
                  <a:srgbClr val="002060"/>
                </a:solidFill>
                <a:latin typeface="Arial Black" panose="020B0A04020102020204" pitchFamily="34" charset="0"/>
                <a:ea typeface="Calibri" panose="020F0502020204030204" pitchFamily="34" charset="0"/>
                <a:cs typeface="Arial" panose="020B0604020202020204" pitchFamily="34" charset="0"/>
              </a:rPr>
              <a:t>مثلا ً،يفصل العقل ذهنيّاً بين مربع مصنوع من الخشب المطلي بلون أخضر أومن الحديد المطليّ بلون أزرق، وبين المربع المرسوم على الورق أو الذي نتخيّله، ونجري عليه الحسابات بغضّ النظر عن أنواعه الموجودة.</a:t>
            </a:r>
            <a:endParaRPr lang="en-US" sz="1400" b="1" dirty="0">
              <a:latin typeface="Calibri" panose="020F0502020204030204" pitchFamily="34" charset="0"/>
              <a:ea typeface="Calibri" panose="020F0502020204030204" pitchFamily="34" charset="0"/>
              <a:cs typeface="Arial" panose="020B0604020202020204" pitchFamily="34" charset="0"/>
            </a:endParaRPr>
          </a:p>
          <a:p>
            <a:pPr algn="just" rtl="1">
              <a:lnSpc>
                <a:spcPct val="150000"/>
              </a:lnSpc>
              <a:spcAft>
                <a:spcPts val="0"/>
              </a:spcAft>
            </a:pPr>
            <a:r>
              <a:rPr lang="ar-SY" b="1" dirty="0">
                <a:solidFill>
                  <a:srgbClr val="002060"/>
                </a:solidFill>
                <a:latin typeface="Arial Black" panose="020B0A04020102020204" pitchFamily="34" charset="0"/>
                <a:ea typeface="Calibri" panose="020F0502020204030204" pitchFamily="34" charset="0"/>
                <a:cs typeface="Arial" panose="020B0604020202020204" pitchFamily="34" charset="0"/>
              </a:rPr>
              <a:t>وقد بلغ التجريد حدّاً أنّ هذه بعيدا ، فأقام في الرياضيّات حقولاً معرفيّة عقليّة محضْة</a:t>
            </a:r>
            <a:endParaRPr lang="en-US" sz="1400" b="1" dirty="0">
              <a:latin typeface="Calibri" panose="020F0502020204030204" pitchFamily="34" charset="0"/>
              <a:ea typeface="Calibri" panose="020F0502020204030204" pitchFamily="34" charset="0"/>
              <a:cs typeface="Arial" panose="020B0604020202020204" pitchFamily="34" charset="0"/>
            </a:endParaRPr>
          </a:p>
          <a:p>
            <a:pPr algn="just" rtl="1">
              <a:lnSpc>
                <a:spcPct val="150000"/>
              </a:lnSpc>
              <a:spcAft>
                <a:spcPts val="0"/>
              </a:spcAft>
            </a:pPr>
            <a:r>
              <a:rPr lang="ar-SY" b="1" dirty="0">
                <a:solidFill>
                  <a:srgbClr val="002060"/>
                </a:solidFill>
                <a:latin typeface="Arial Black" panose="020B0A04020102020204" pitchFamily="34" charset="0"/>
                <a:ea typeface="Calibri" panose="020F0502020204030204" pitchFamily="34" charset="0"/>
                <a:cs typeface="Arial" panose="020B0604020202020204" pitchFamily="34" charset="0"/>
              </a:rPr>
              <a:t>كنظريّة المجموعات والزمر ،وحساب المثلثات ،و حقل الأعداد العقديّة (التي تستخدم افتراضاً مناقضاً للمنطق المشترك بين الناس فتضع علماً بأكملهم بنيّا على جذر العدد السالب).</a:t>
            </a:r>
            <a:endParaRPr lang="en-US" sz="1400" b="1"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6146" name="صورة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50963" y="1554163"/>
            <a:ext cx="1933575" cy="3043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2353695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solidFill>
            <a:schemeClr val="tx2">
              <a:lumMod val="40000"/>
              <a:lumOff val="60000"/>
            </a:schemeClr>
          </a:solidFill>
        </p:spPr>
        <p:txBody>
          <a:bodyPr>
            <a:normAutofit fontScale="90000"/>
          </a:bodyPr>
          <a:lstStyle/>
          <a:p>
            <a:pPr algn="ctr"/>
            <a:r>
              <a:rPr lang="ar-SY" b="1" dirty="0" smtClean="0">
                <a:latin typeface="Arabic Typesetting" panose="03020402040406030203" pitchFamily="66" charset="-78"/>
                <a:cs typeface="Arabic Typesetting" panose="03020402040406030203" pitchFamily="66" charset="-78"/>
              </a:rPr>
              <a:t/>
            </a:r>
            <a:br>
              <a:rPr lang="ar-SY" b="1" dirty="0" smtClean="0">
                <a:latin typeface="Arabic Typesetting" panose="03020402040406030203" pitchFamily="66" charset="-78"/>
                <a:cs typeface="Arabic Typesetting" panose="03020402040406030203" pitchFamily="66" charset="-78"/>
              </a:rPr>
            </a:br>
            <a:r>
              <a:rPr lang="ar-SY" b="1" dirty="0" smtClean="0">
                <a:latin typeface="Arabic Typesetting" panose="03020402040406030203" pitchFamily="66" charset="-78"/>
                <a:cs typeface="Arabic Typesetting" panose="03020402040406030203" pitchFamily="66" charset="-78"/>
              </a:rPr>
              <a:t>ثانياً </a:t>
            </a:r>
            <a:r>
              <a:rPr lang="ar-SY" b="1" dirty="0">
                <a:latin typeface="Arabic Typesetting" panose="03020402040406030203" pitchFamily="66" charset="-78"/>
                <a:cs typeface="Arabic Typesetting" panose="03020402040406030203" pitchFamily="66" charset="-78"/>
              </a:rPr>
              <a:t>- منهج الرياضيات (المنهج الاستنباطي</a:t>
            </a:r>
            <a:r>
              <a:rPr lang="ar-SY" b="1" dirty="0" smtClean="0">
                <a:latin typeface="Arabic Typesetting" panose="03020402040406030203" pitchFamily="66" charset="-78"/>
                <a:cs typeface="Arabic Typesetting" panose="03020402040406030203" pitchFamily="66" charset="-78"/>
              </a:rPr>
              <a:t>)</a:t>
            </a:r>
            <a:br>
              <a:rPr lang="ar-SY" b="1" dirty="0" smtClean="0">
                <a:latin typeface="Arabic Typesetting" panose="03020402040406030203" pitchFamily="66" charset="-78"/>
                <a:cs typeface="Arabic Typesetting" panose="03020402040406030203" pitchFamily="66" charset="-78"/>
              </a:rPr>
            </a:br>
            <a:r>
              <a:rPr lang="en-US" b="1" dirty="0">
                <a:latin typeface="Arabic Typesetting" panose="03020402040406030203" pitchFamily="66" charset="-78"/>
                <a:cs typeface="Arabic Typesetting" panose="03020402040406030203" pitchFamily="66" charset="-78"/>
              </a:rPr>
              <a:t/>
            </a:r>
            <a:br>
              <a:rPr lang="en-US" b="1" dirty="0">
                <a:latin typeface="Arabic Typesetting" panose="03020402040406030203" pitchFamily="66" charset="-78"/>
                <a:cs typeface="Arabic Typesetting" panose="03020402040406030203" pitchFamily="66" charset="-78"/>
              </a:rPr>
            </a:br>
            <a:endParaRPr lang="ar-SY" b="1" dirty="0">
              <a:latin typeface="Arabic Typesetting" panose="03020402040406030203" pitchFamily="66" charset="-78"/>
              <a:cs typeface="Arabic Typesetting" panose="03020402040406030203" pitchFamily="66" charset="-78"/>
            </a:endParaRPr>
          </a:p>
        </p:txBody>
      </p:sp>
      <p:sp>
        <p:nvSpPr>
          <p:cNvPr id="3" name="عنصر نائب للمحتوى 2"/>
          <p:cNvSpPr>
            <a:spLocks noGrp="1"/>
          </p:cNvSpPr>
          <p:nvPr>
            <p:ph idx="1"/>
          </p:nvPr>
        </p:nvSpPr>
        <p:spPr>
          <a:xfrm>
            <a:off x="677334" y="2160589"/>
            <a:ext cx="8596668" cy="4049711"/>
          </a:xfrm>
          <a:blipFill>
            <a:blip r:embed="rId2"/>
            <a:tile tx="0" ty="0" sx="100000" sy="100000" flip="none" algn="tl"/>
          </a:blipFill>
        </p:spPr>
        <p:txBody>
          <a:bodyPr>
            <a:normAutofit/>
          </a:bodyPr>
          <a:lstStyle/>
          <a:p>
            <a:r>
              <a:rPr lang="ar-SY" sz="2800" b="1" dirty="0">
                <a:solidFill>
                  <a:schemeClr val="accent1">
                    <a:lumMod val="75000"/>
                  </a:schemeClr>
                </a:solidFill>
                <a:latin typeface="Arabic Typesetting" panose="03020402040406030203" pitchFamily="66" charset="-78"/>
                <a:cs typeface="Arabic Typesetting" panose="03020402040406030203" pitchFamily="66" charset="-78"/>
              </a:rPr>
              <a:t>أ- تعريف المنهج:</a:t>
            </a:r>
            <a:endParaRPr lang="en-US" sz="2800" b="1" dirty="0">
              <a:solidFill>
                <a:schemeClr val="accent1">
                  <a:lumMod val="75000"/>
                </a:schemeClr>
              </a:solidFill>
              <a:latin typeface="Arabic Typesetting" panose="03020402040406030203" pitchFamily="66" charset="-78"/>
              <a:cs typeface="Arabic Typesetting" panose="03020402040406030203" pitchFamily="66" charset="-78"/>
            </a:endParaRPr>
          </a:p>
          <a:p>
            <a:r>
              <a:rPr lang="ar-SY" sz="2400" b="1" dirty="0">
                <a:latin typeface="Arabic Typesetting" panose="03020402040406030203" pitchFamily="66" charset="-78"/>
                <a:cs typeface="Arabic Typesetting" panose="03020402040406030203" pitchFamily="66" charset="-78"/>
              </a:rPr>
              <a:t>هو الطريق المؤدّي إلى الكشف عن الحقيقة في العلوم بالاستعانة بمجموعة من القواعد العامّة التي تشرف على سير العقل وتحدّد عمليّاته حتى يصل إلى نتيجة معلومة.</a:t>
            </a:r>
            <a:endParaRPr lang="en-US" sz="2400" b="1" dirty="0">
              <a:latin typeface="Arabic Typesetting" panose="03020402040406030203" pitchFamily="66" charset="-78"/>
              <a:cs typeface="Arabic Typesetting" panose="03020402040406030203" pitchFamily="66" charset="-78"/>
            </a:endParaRPr>
          </a:p>
          <a:p>
            <a:r>
              <a:rPr lang="ar-SY" sz="2400" b="1" dirty="0">
                <a:solidFill>
                  <a:schemeClr val="accent1">
                    <a:lumMod val="75000"/>
                  </a:schemeClr>
                </a:solidFill>
                <a:latin typeface="Arabic Typesetting" panose="03020402040406030203" pitchFamily="66" charset="-78"/>
                <a:cs typeface="Arabic Typesetting" panose="03020402040406030203" pitchFamily="66" charset="-78"/>
              </a:rPr>
              <a:t>ب- تعريف الاستنباط:</a:t>
            </a:r>
            <a:endParaRPr lang="en-US" sz="2400" b="1" dirty="0">
              <a:solidFill>
                <a:schemeClr val="accent1">
                  <a:lumMod val="75000"/>
                </a:schemeClr>
              </a:solidFill>
              <a:latin typeface="Arabic Typesetting" panose="03020402040406030203" pitchFamily="66" charset="-78"/>
              <a:cs typeface="Arabic Typesetting" panose="03020402040406030203" pitchFamily="66" charset="-78"/>
            </a:endParaRPr>
          </a:p>
          <a:p>
            <a:r>
              <a:rPr lang="ar-SA" sz="2400" b="1" dirty="0">
                <a:latin typeface="Arabic Typesetting" panose="03020402040406030203" pitchFamily="66" charset="-78"/>
                <a:cs typeface="Arabic Typesetting" panose="03020402040406030203" pitchFamily="66" charset="-78"/>
              </a:rPr>
              <a:t>هو انتقال الذهن من قضيّة أو عّدة قضايا (المقدّمات) إلى قضيّة أخرى هي النتيجة وفق قواعد المنطق ومن أوضح صوره البرهنة الرياضية.</a:t>
            </a:r>
            <a:endParaRPr lang="en-US" sz="2400" b="1" dirty="0">
              <a:latin typeface="Arabic Typesetting" panose="03020402040406030203" pitchFamily="66" charset="-78"/>
              <a:cs typeface="Arabic Typesetting" panose="03020402040406030203" pitchFamily="66" charset="-78"/>
            </a:endParaRPr>
          </a:p>
          <a:p>
            <a:r>
              <a:rPr lang="ar-SA" sz="2400" b="1" dirty="0">
                <a:latin typeface="Arabic Typesetting" panose="03020402040406030203" pitchFamily="66" charset="-78"/>
                <a:cs typeface="Arabic Typesetting" panose="03020402040406030203" pitchFamily="66" charset="-78"/>
              </a:rPr>
              <a:t>إذا فالمنهج الاستنباطي في مجال العلوم الرياضيّة يعني السير بالعقل من قضايا يقينيّة أومن مبادئ ثابتة مسلّم بها واكتشاف العلاقات فيما بينها حتى يستخلص منها قضايا من دون اللجوء إلى التجربة.</a:t>
            </a:r>
            <a:endParaRPr lang="en-US" sz="2400" b="1" dirty="0">
              <a:latin typeface="Arabic Typesetting" panose="03020402040406030203" pitchFamily="66" charset="-78"/>
              <a:cs typeface="Arabic Typesetting" panose="03020402040406030203" pitchFamily="66" charset="-78"/>
            </a:endParaRPr>
          </a:p>
          <a:p>
            <a:r>
              <a:rPr lang="ar-DZ" sz="2000" b="1" dirty="0">
                <a:solidFill>
                  <a:srgbClr val="002060"/>
                </a:solidFill>
                <a:latin typeface="Arabic Typesetting" panose="03020402040406030203" pitchFamily="66" charset="-78"/>
                <a:cs typeface="Arabic Typesetting" panose="03020402040406030203" pitchFamily="66" charset="-78"/>
              </a:rPr>
              <a:t>أفكر .. أجيبُ أعطي مثالاّ عن الاستنباط الرياضي</a:t>
            </a:r>
            <a:endParaRPr lang="ar-SY" sz="2000" b="1" dirty="0">
              <a:solidFill>
                <a:srgbClr val="002060"/>
              </a:solidFill>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271369762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chor="ctr"/>
          <a:lstStyle/>
          <a:p>
            <a:pPr algn="ctr"/>
            <a:r>
              <a:rPr lang="ar-DZ" b="1" dirty="0">
                <a:latin typeface="Arabic Typesetting" panose="03020402040406030203" pitchFamily="66" charset="-78"/>
                <a:cs typeface="Arabic Typesetting" panose="03020402040406030203" pitchFamily="66" charset="-78"/>
              </a:rPr>
              <a:t>ثالثاً- </a:t>
            </a:r>
            <a:r>
              <a:rPr lang="ar-SA" b="1" dirty="0">
                <a:latin typeface="Arabic Typesetting" panose="03020402040406030203" pitchFamily="66" charset="-78"/>
                <a:cs typeface="Arabic Typesetting" panose="03020402040406030203" pitchFamily="66" charset="-78"/>
              </a:rPr>
              <a:t>أنواع الاستنباط:</a:t>
            </a:r>
            <a:r>
              <a:rPr lang="en-US" b="1" dirty="0">
                <a:latin typeface="Arabic Typesetting" panose="03020402040406030203" pitchFamily="66" charset="-78"/>
                <a:cs typeface="Arabic Typesetting" panose="03020402040406030203" pitchFamily="66" charset="-78"/>
              </a:rPr>
              <a:t/>
            </a:r>
            <a:br>
              <a:rPr lang="en-US" b="1" dirty="0">
                <a:latin typeface="Arabic Typesetting" panose="03020402040406030203" pitchFamily="66" charset="-78"/>
                <a:cs typeface="Arabic Typesetting" panose="03020402040406030203" pitchFamily="66" charset="-78"/>
              </a:rPr>
            </a:br>
            <a:endParaRPr lang="ar-SY" b="1" dirty="0">
              <a:latin typeface="Arabic Typesetting" panose="03020402040406030203" pitchFamily="66" charset="-78"/>
              <a:cs typeface="Arabic Typesetting" panose="03020402040406030203" pitchFamily="66" charset="-78"/>
            </a:endParaRPr>
          </a:p>
        </p:txBody>
      </p:sp>
      <p:graphicFrame>
        <p:nvGraphicFramePr>
          <p:cNvPr id="4" name="عنصر نائب للمحتوى 3"/>
          <p:cNvGraphicFramePr>
            <a:graphicFrameLocks noGrp="1"/>
          </p:cNvGraphicFramePr>
          <p:nvPr>
            <p:ph idx="1"/>
            <p:extLst>
              <p:ext uri="{D42A27DB-BD31-4B8C-83A1-F6EECF244321}">
                <p14:modId xmlns:p14="http://schemas.microsoft.com/office/powerpoint/2010/main" val="954497084"/>
              </p:ext>
            </p:extLst>
          </p:nvPr>
        </p:nvGraphicFramePr>
        <p:xfrm>
          <a:off x="677863" y="1371600"/>
          <a:ext cx="8596312" cy="46704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9859822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blipFill>
            <a:blip r:embed="rId2"/>
            <a:tile tx="0" ty="0" sx="100000" sy="100000" flip="none" algn="tl"/>
          </a:blipFill>
        </p:spPr>
        <p:txBody>
          <a:bodyPr anchor="ctr"/>
          <a:lstStyle/>
          <a:p>
            <a:pPr algn="ctr"/>
            <a:r>
              <a:rPr lang="ar-SA" b="1" dirty="0">
                <a:latin typeface="Arabic Typesetting" panose="03020402040406030203" pitchFamily="66" charset="-78"/>
                <a:cs typeface="Arabic Typesetting" panose="03020402040406030203" pitchFamily="66" charset="-78"/>
              </a:rPr>
              <a:t>ثالثاً </a:t>
            </a:r>
            <a:r>
              <a:rPr lang="ar-SA" b="1" dirty="0" smtClean="0">
                <a:latin typeface="Arabic Typesetting" panose="03020402040406030203" pitchFamily="66" charset="-78"/>
                <a:cs typeface="Arabic Typesetting" panose="03020402040406030203" pitchFamily="66" charset="-78"/>
              </a:rPr>
              <a:t>– خصائص</a:t>
            </a:r>
            <a:r>
              <a:rPr lang="ar-SY" b="1" dirty="0" smtClean="0">
                <a:latin typeface="Arabic Typesetting" panose="03020402040406030203" pitchFamily="66" charset="-78"/>
                <a:cs typeface="Arabic Typesetting" panose="03020402040406030203" pitchFamily="66" charset="-78"/>
              </a:rPr>
              <a:t> </a:t>
            </a:r>
            <a:r>
              <a:rPr lang="ar-SA" b="1" dirty="0" smtClean="0">
                <a:latin typeface="Arabic Typesetting" panose="03020402040406030203" pitchFamily="66" charset="-78"/>
                <a:cs typeface="Arabic Typesetting" panose="03020402040406030203" pitchFamily="66" charset="-78"/>
              </a:rPr>
              <a:t>المنهج</a:t>
            </a:r>
            <a:r>
              <a:rPr lang="ar-SY" b="1" dirty="0" smtClean="0">
                <a:latin typeface="Arabic Typesetting" panose="03020402040406030203" pitchFamily="66" charset="-78"/>
                <a:cs typeface="Arabic Typesetting" panose="03020402040406030203" pitchFamily="66" charset="-78"/>
              </a:rPr>
              <a:t> </a:t>
            </a:r>
            <a:r>
              <a:rPr lang="ar-SA" b="1" dirty="0" smtClean="0">
                <a:latin typeface="Arabic Typesetting" panose="03020402040406030203" pitchFamily="66" charset="-78"/>
                <a:cs typeface="Arabic Typesetting" panose="03020402040406030203" pitchFamily="66" charset="-78"/>
              </a:rPr>
              <a:t>الاستنباطّي</a:t>
            </a:r>
            <a:r>
              <a:rPr lang="en-US" b="1" dirty="0" smtClean="0">
                <a:latin typeface="Arabic Typesetting" panose="03020402040406030203" pitchFamily="66" charset="-78"/>
                <a:cs typeface="Arabic Typesetting" panose="03020402040406030203" pitchFamily="66" charset="-78"/>
              </a:rPr>
              <a:t> </a:t>
            </a:r>
            <a:r>
              <a:rPr lang="en-US" b="1" dirty="0"/>
              <a:t>:</a:t>
            </a:r>
            <a:br>
              <a:rPr lang="en-US" b="1" dirty="0"/>
            </a:br>
            <a:endParaRPr lang="ar-SY" b="1" dirty="0"/>
          </a:p>
        </p:txBody>
      </p:sp>
      <p:sp>
        <p:nvSpPr>
          <p:cNvPr id="3" name="عنصر نائب للمحتوى 2"/>
          <p:cNvSpPr>
            <a:spLocks noGrp="1"/>
          </p:cNvSpPr>
          <p:nvPr>
            <p:ph idx="1"/>
          </p:nvPr>
        </p:nvSpPr>
        <p:spPr>
          <a:blipFill>
            <a:blip r:embed="rId3"/>
            <a:tile tx="0" ty="0" sx="100000" sy="100000" flip="none" algn="tl"/>
          </a:blipFill>
        </p:spPr>
        <p:txBody>
          <a:bodyPr>
            <a:normAutofit/>
          </a:bodyPr>
          <a:lstStyle/>
          <a:p>
            <a:pPr lvl="0"/>
            <a:r>
              <a:rPr lang="ar-SA" sz="3200" b="1" dirty="0">
                <a:solidFill>
                  <a:srgbClr val="7030A0"/>
                </a:solidFill>
                <a:latin typeface="Arabic Typesetting" panose="03020402040406030203" pitchFamily="66" charset="-78"/>
                <a:cs typeface="Arabic Typesetting" panose="03020402040406030203" pitchFamily="66" charset="-78"/>
              </a:rPr>
              <a:t>يعتمد على وجود مضمون مشترك في المقدّمتين هو ما نسمّيه الرابطة المنطقيّة.</a:t>
            </a:r>
            <a:endParaRPr lang="en-US" sz="3200" b="1" dirty="0">
              <a:solidFill>
                <a:srgbClr val="7030A0"/>
              </a:solidFill>
              <a:latin typeface="Arabic Typesetting" panose="03020402040406030203" pitchFamily="66" charset="-78"/>
              <a:cs typeface="Arabic Typesetting" panose="03020402040406030203" pitchFamily="66" charset="-78"/>
            </a:endParaRPr>
          </a:p>
          <a:p>
            <a:pPr lvl="0"/>
            <a:r>
              <a:rPr lang="ar-SA" sz="3200" b="1" dirty="0">
                <a:solidFill>
                  <a:srgbClr val="7030A0"/>
                </a:solidFill>
                <a:latin typeface="Arabic Typesetting" panose="03020402040406030203" pitchFamily="66" charset="-78"/>
                <a:cs typeface="Arabic Typesetting" panose="03020402040406030203" pitchFamily="66" charset="-78"/>
              </a:rPr>
              <a:t>ينطلق من مبادئ ثابتة معروفة ليخرج منها بنتائج جديدة غير معروفة.</a:t>
            </a:r>
            <a:endParaRPr lang="en-US" sz="3200" b="1" dirty="0">
              <a:solidFill>
                <a:srgbClr val="7030A0"/>
              </a:solidFill>
              <a:latin typeface="Arabic Typesetting" panose="03020402040406030203" pitchFamily="66" charset="-78"/>
              <a:cs typeface="Arabic Typesetting" panose="03020402040406030203" pitchFamily="66" charset="-78"/>
            </a:endParaRPr>
          </a:p>
          <a:p>
            <a:pPr lvl="0"/>
            <a:r>
              <a:rPr lang="ar-SA" sz="3200" b="1" dirty="0">
                <a:solidFill>
                  <a:srgbClr val="7030A0"/>
                </a:solidFill>
                <a:latin typeface="Arabic Typesetting" panose="03020402040406030203" pitchFamily="66" charset="-78"/>
                <a:cs typeface="Arabic Typesetting" panose="03020402040406030203" pitchFamily="66" charset="-78"/>
              </a:rPr>
              <a:t>الفروض التي ينطلق منها عالم الرياضيات غير مقيّدة إذ يستطيع أن يضع ما يريده من الفروض شرط الاتّساق مع نفسها والخلو من التناقض.</a:t>
            </a:r>
            <a:endParaRPr lang="en-US" sz="3200" b="1" dirty="0">
              <a:solidFill>
                <a:srgbClr val="7030A0"/>
              </a:solidFill>
              <a:latin typeface="Arabic Typesetting" panose="03020402040406030203" pitchFamily="66" charset="-78"/>
              <a:cs typeface="Arabic Typesetting" panose="03020402040406030203" pitchFamily="66" charset="-78"/>
            </a:endParaRPr>
          </a:p>
          <a:p>
            <a:endParaRPr lang="ar-SY" sz="3200" b="1" dirty="0">
              <a:solidFill>
                <a:srgbClr val="7030A0"/>
              </a:solidFill>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3763282861"/>
      </p:ext>
    </p:extLst>
  </p:cSld>
  <p:clrMapOvr>
    <a:masterClrMapping/>
  </p:clrMapOvr>
  <p:timing>
    <p:tnLst>
      <p:par>
        <p:cTn id="1" dur="indefinite" restart="never" nodeType="tmRoot"/>
      </p:par>
    </p:tnLst>
  </p:timing>
</p:sld>
</file>

<file path=ppt/theme/theme1.xml><?xml version="1.0" encoding="utf-8"?>
<a:theme xmlns:a="http://schemas.openxmlformats.org/drawingml/2006/main" name="واجهة">
  <a:themeElements>
    <a:clrScheme name="Facet">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docProps/app.xml><?xml version="1.0" encoding="utf-8"?>
<Properties xmlns="http://schemas.openxmlformats.org/officeDocument/2006/extended-properties" xmlns:vt="http://schemas.openxmlformats.org/officeDocument/2006/docPropsVTypes">
  <Template>Facet</Template>
  <TotalTime>155</TotalTime>
  <Words>667</Words>
  <Application>Microsoft Office PowerPoint</Application>
  <PresentationFormat>ملء الشاشة</PresentationFormat>
  <Paragraphs>52</Paragraphs>
  <Slides>10</Slides>
  <Notes>0</Notes>
  <HiddenSlides>0</HiddenSlides>
  <MMClips>0</MMClips>
  <ScaleCrop>false</ScaleCrop>
  <HeadingPairs>
    <vt:vector size="6" baseType="variant">
      <vt:variant>
        <vt:lpstr>الخطوط المستخدمة</vt:lpstr>
      </vt:variant>
      <vt:variant>
        <vt:i4>8</vt:i4>
      </vt:variant>
      <vt:variant>
        <vt:lpstr>نسق</vt:lpstr>
      </vt:variant>
      <vt:variant>
        <vt:i4>1</vt:i4>
      </vt:variant>
      <vt:variant>
        <vt:lpstr>عناوين الشرائح</vt:lpstr>
      </vt:variant>
      <vt:variant>
        <vt:i4>10</vt:i4>
      </vt:variant>
    </vt:vector>
  </HeadingPairs>
  <TitlesOfParts>
    <vt:vector size="19" baseType="lpstr">
      <vt:lpstr>Andalus</vt:lpstr>
      <vt:lpstr>Arabic Typesetting</vt:lpstr>
      <vt:lpstr>Arial</vt:lpstr>
      <vt:lpstr>Arial Black</vt:lpstr>
      <vt:lpstr>Calibri</vt:lpstr>
      <vt:lpstr>Tahoma</vt:lpstr>
      <vt:lpstr>Trebuchet MS</vt:lpstr>
      <vt:lpstr>Wingdings 3</vt:lpstr>
      <vt:lpstr>واجهة</vt:lpstr>
      <vt:lpstr>الصف: الثاني الثانوي العلمي</vt:lpstr>
      <vt:lpstr>قضية للمناقشة:</vt:lpstr>
      <vt:lpstr>  أولا ً- مفاهيم رياضيّة فلسفية: مفهوم الكم</vt:lpstr>
      <vt:lpstr>أ- مفهوم الكم  يدرس علم الرياضيّات الكميّات التي يمكن قياسها،والكم نوعان: </vt:lpstr>
      <vt:lpstr>الكم المتّصل:</vt:lpstr>
      <vt:lpstr>عرض تقديمي في PowerPoint</vt:lpstr>
      <vt:lpstr> ثانياً - منهج الرياضيات (المنهج الاستنباطي)  </vt:lpstr>
      <vt:lpstr>ثالثاً- أنواع الاستنباط: </vt:lpstr>
      <vt:lpstr>ثالثاً – خصائص المنهج الاستنباطّي : </vt:lpstr>
      <vt:lpstr> رابعاً- دور الاستنباط في الثورة العلميّة: </vt:lpstr>
    </vt:vector>
  </TitlesOfParts>
  <Company>SACC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Maher</dc:creator>
  <cp:lastModifiedBy>Maher</cp:lastModifiedBy>
  <cp:revision>11</cp:revision>
  <dcterms:created xsi:type="dcterms:W3CDTF">2018-10-21T15:57:30Z</dcterms:created>
  <dcterms:modified xsi:type="dcterms:W3CDTF">2018-10-21T18:32:44Z</dcterms:modified>
</cp:coreProperties>
</file>